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30708" y="50291"/>
            <a:ext cx="11530965" cy="2173605"/>
          </a:xfrm>
          <a:custGeom>
            <a:avLst/>
            <a:gdLst/>
            <a:ahLst/>
            <a:cxnLst/>
            <a:rect l="l" t="t" r="r" b="b"/>
            <a:pathLst>
              <a:path w="11530965" h="2173605">
                <a:moveTo>
                  <a:pt x="11168380" y="0"/>
                </a:moveTo>
                <a:lnTo>
                  <a:pt x="362204" y="0"/>
                </a:lnTo>
                <a:lnTo>
                  <a:pt x="313055" y="3306"/>
                </a:lnTo>
                <a:lnTo>
                  <a:pt x="265916" y="12939"/>
                </a:lnTo>
                <a:lnTo>
                  <a:pt x="221218" y="28465"/>
                </a:lnTo>
                <a:lnTo>
                  <a:pt x="179393" y="49454"/>
                </a:lnTo>
                <a:lnTo>
                  <a:pt x="140872" y="75474"/>
                </a:lnTo>
                <a:lnTo>
                  <a:pt x="106087" y="106092"/>
                </a:lnTo>
                <a:lnTo>
                  <a:pt x="75470" y="140878"/>
                </a:lnTo>
                <a:lnTo>
                  <a:pt x="49451" y="179399"/>
                </a:lnTo>
                <a:lnTo>
                  <a:pt x="28464" y="221224"/>
                </a:lnTo>
                <a:lnTo>
                  <a:pt x="12938" y="265920"/>
                </a:lnTo>
                <a:lnTo>
                  <a:pt x="3306" y="313058"/>
                </a:lnTo>
                <a:lnTo>
                  <a:pt x="0" y="362203"/>
                </a:lnTo>
                <a:lnTo>
                  <a:pt x="0" y="1811019"/>
                </a:lnTo>
                <a:lnTo>
                  <a:pt x="3306" y="1860165"/>
                </a:lnTo>
                <a:lnTo>
                  <a:pt x="12938" y="1907303"/>
                </a:lnTo>
                <a:lnTo>
                  <a:pt x="28464" y="1951999"/>
                </a:lnTo>
                <a:lnTo>
                  <a:pt x="49451" y="1993824"/>
                </a:lnTo>
                <a:lnTo>
                  <a:pt x="75470" y="2032345"/>
                </a:lnTo>
                <a:lnTo>
                  <a:pt x="106087" y="2067131"/>
                </a:lnTo>
                <a:lnTo>
                  <a:pt x="140872" y="2097749"/>
                </a:lnTo>
                <a:lnTo>
                  <a:pt x="179393" y="2123769"/>
                </a:lnTo>
                <a:lnTo>
                  <a:pt x="221218" y="2144758"/>
                </a:lnTo>
                <a:lnTo>
                  <a:pt x="265916" y="2160284"/>
                </a:lnTo>
                <a:lnTo>
                  <a:pt x="313055" y="2169917"/>
                </a:lnTo>
                <a:lnTo>
                  <a:pt x="362204" y="2173223"/>
                </a:lnTo>
                <a:lnTo>
                  <a:pt x="11168380" y="2173223"/>
                </a:lnTo>
                <a:lnTo>
                  <a:pt x="11217525" y="2169917"/>
                </a:lnTo>
                <a:lnTo>
                  <a:pt x="11264663" y="2160284"/>
                </a:lnTo>
                <a:lnTo>
                  <a:pt x="11309359" y="2144758"/>
                </a:lnTo>
                <a:lnTo>
                  <a:pt x="11351184" y="2123769"/>
                </a:lnTo>
                <a:lnTo>
                  <a:pt x="11389705" y="2097749"/>
                </a:lnTo>
                <a:lnTo>
                  <a:pt x="11424491" y="2067131"/>
                </a:lnTo>
                <a:lnTo>
                  <a:pt x="11455109" y="2032345"/>
                </a:lnTo>
                <a:lnTo>
                  <a:pt x="11481129" y="1993824"/>
                </a:lnTo>
                <a:lnTo>
                  <a:pt x="11502118" y="1951999"/>
                </a:lnTo>
                <a:lnTo>
                  <a:pt x="11517644" y="1907303"/>
                </a:lnTo>
                <a:lnTo>
                  <a:pt x="11527277" y="1860165"/>
                </a:lnTo>
                <a:lnTo>
                  <a:pt x="11530584" y="1811019"/>
                </a:lnTo>
                <a:lnTo>
                  <a:pt x="11530584" y="362203"/>
                </a:lnTo>
                <a:lnTo>
                  <a:pt x="11527277" y="313058"/>
                </a:lnTo>
                <a:lnTo>
                  <a:pt x="11517644" y="265920"/>
                </a:lnTo>
                <a:lnTo>
                  <a:pt x="11502118" y="221224"/>
                </a:lnTo>
                <a:lnTo>
                  <a:pt x="11481129" y="179399"/>
                </a:lnTo>
                <a:lnTo>
                  <a:pt x="11455109" y="140878"/>
                </a:lnTo>
                <a:lnTo>
                  <a:pt x="11424491" y="106092"/>
                </a:lnTo>
                <a:lnTo>
                  <a:pt x="11389705" y="75474"/>
                </a:lnTo>
                <a:lnTo>
                  <a:pt x="11351184" y="49454"/>
                </a:lnTo>
                <a:lnTo>
                  <a:pt x="11309359" y="28465"/>
                </a:lnTo>
                <a:lnTo>
                  <a:pt x="11264663" y="12939"/>
                </a:lnTo>
                <a:lnTo>
                  <a:pt x="11217525" y="3306"/>
                </a:lnTo>
                <a:lnTo>
                  <a:pt x="111683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30708" y="50291"/>
            <a:ext cx="11530965" cy="2173605"/>
          </a:xfrm>
          <a:custGeom>
            <a:avLst/>
            <a:gdLst/>
            <a:ahLst/>
            <a:cxnLst/>
            <a:rect l="l" t="t" r="r" b="b"/>
            <a:pathLst>
              <a:path w="11530965" h="2173605">
                <a:moveTo>
                  <a:pt x="0" y="362203"/>
                </a:moveTo>
                <a:lnTo>
                  <a:pt x="3306" y="313058"/>
                </a:lnTo>
                <a:lnTo>
                  <a:pt x="12938" y="265920"/>
                </a:lnTo>
                <a:lnTo>
                  <a:pt x="28464" y="221224"/>
                </a:lnTo>
                <a:lnTo>
                  <a:pt x="49451" y="179399"/>
                </a:lnTo>
                <a:lnTo>
                  <a:pt x="75470" y="140878"/>
                </a:lnTo>
                <a:lnTo>
                  <a:pt x="106087" y="106092"/>
                </a:lnTo>
                <a:lnTo>
                  <a:pt x="140872" y="75474"/>
                </a:lnTo>
                <a:lnTo>
                  <a:pt x="179393" y="49454"/>
                </a:lnTo>
                <a:lnTo>
                  <a:pt x="221218" y="28465"/>
                </a:lnTo>
                <a:lnTo>
                  <a:pt x="265916" y="12939"/>
                </a:lnTo>
                <a:lnTo>
                  <a:pt x="313055" y="3306"/>
                </a:lnTo>
                <a:lnTo>
                  <a:pt x="362204" y="0"/>
                </a:lnTo>
                <a:lnTo>
                  <a:pt x="11168380" y="0"/>
                </a:lnTo>
                <a:lnTo>
                  <a:pt x="11217525" y="3306"/>
                </a:lnTo>
                <a:lnTo>
                  <a:pt x="11264663" y="12939"/>
                </a:lnTo>
                <a:lnTo>
                  <a:pt x="11309359" y="28465"/>
                </a:lnTo>
                <a:lnTo>
                  <a:pt x="11351184" y="49454"/>
                </a:lnTo>
                <a:lnTo>
                  <a:pt x="11389705" y="75474"/>
                </a:lnTo>
                <a:lnTo>
                  <a:pt x="11424491" y="106092"/>
                </a:lnTo>
                <a:lnTo>
                  <a:pt x="11455109" y="140878"/>
                </a:lnTo>
                <a:lnTo>
                  <a:pt x="11481129" y="179399"/>
                </a:lnTo>
                <a:lnTo>
                  <a:pt x="11502118" y="221224"/>
                </a:lnTo>
                <a:lnTo>
                  <a:pt x="11517644" y="265920"/>
                </a:lnTo>
                <a:lnTo>
                  <a:pt x="11527277" y="313058"/>
                </a:lnTo>
                <a:lnTo>
                  <a:pt x="11530584" y="362203"/>
                </a:lnTo>
                <a:lnTo>
                  <a:pt x="11530584" y="1811019"/>
                </a:lnTo>
                <a:lnTo>
                  <a:pt x="11527277" y="1860165"/>
                </a:lnTo>
                <a:lnTo>
                  <a:pt x="11517644" y="1907303"/>
                </a:lnTo>
                <a:lnTo>
                  <a:pt x="11502118" y="1951999"/>
                </a:lnTo>
                <a:lnTo>
                  <a:pt x="11481129" y="1993824"/>
                </a:lnTo>
                <a:lnTo>
                  <a:pt x="11455109" y="2032345"/>
                </a:lnTo>
                <a:lnTo>
                  <a:pt x="11424491" y="2067131"/>
                </a:lnTo>
                <a:lnTo>
                  <a:pt x="11389705" y="2097749"/>
                </a:lnTo>
                <a:lnTo>
                  <a:pt x="11351184" y="2123769"/>
                </a:lnTo>
                <a:lnTo>
                  <a:pt x="11309359" y="2144758"/>
                </a:lnTo>
                <a:lnTo>
                  <a:pt x="11264663" y="2160284"/>
                </a:lnTo>
                <a:lnTo>
                  <a:pt x="11217525" y="2169917"/>
                </a:lnTo>
                <a:lnTo>
                  <a:pt x="11168380" y="2173223"/>
                </a:lnTo>
                <a:lnTo>
                  <a:pt x="362204" y="2173223"/>
                </a:lnTo>
                <a:lnTo>
                  <a:pt x="313055" y="2169917"/>
                </a:lnTo>
                <a:lnTo>
                  <a:pt x="265916" y="2160284"/>
                </a:lnTo>
                <a:lnTo>
                  <a:pt x="221218" y="2144758"/>
                </a:lnTo>
                <a:lnTo>
                  <a:pt x="179393" y="2123769"/>
                </a:lnTo>
                <a:lnTo>
                  <a:pt x="140872" y="2097749"/>
                </a:lnTo>
                <a:lnTo>
                  <a:pt x="106087" y="2067131"/>
                </a:lnTo>
                <a:lnTo>
                  <a:pt x="75470" y="2032345"/>
                </a:lnTo>
                <a:lnTo>
                  <a:pt x="49451" y="1993824"/>
                </a:lnTo>
                <a:lnTo>
                  <a:pt x="28464" y="1951999"/>
                </a:lnTo>
                <a:lnTo>
                  <a:pt x="12938" y="1907303"/>
                </a:lnTo>
                <a:lnTo>
                  <a:pt x="3306" y="1860165"/>
                </a:lnTo>
                <a:lnTo>
                  <a:pt x="0" y="1811019"/>
                </a:lnTo>
                <a:lnTo>
                  <a:pt x="0" y="362203"/>
                </a:lnTo>
                <a:close/>
              </a:path>
            </a:pathLst>
          </a:custGeom>
          <a:ln w="76199">
            <a:solidFill>
              <a:srgbClr val="C8DB6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71217" y="614298"/>
            <a:ext cx="775652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FBB0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77721" y="3639439"/>
            <a:ext cx="9036557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rgbClr val="FBB0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rgbClr val="FBB0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000" b="0" i="0">
                <a:solidFill>
                  <a:srgbClr val="FBB0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95780" y="116535"/>
            <a:ext cx="9919335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FBB000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92802" y="3158845"/>
            <a:ext cx="5502275" cy="187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1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4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14.png"/><Relationship Id="rId6" Type="http://schemas.openxmlformats.org/officeDocument/2006/relationships/image" Target="../media/image48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27.png"/><Relationship Id="rId13" Type="http://schemas.openxmlformats.org/officeDocument/2006/relationships/image" Target="../media/image57.png"/><Relationship Id="rId14" Type="http://schemas.openxmlformats.org/officeDocument/2006/relationships/image" Target="../media/image28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2" Type="http://schemas.openxmlformats.org/officeDocument/2006/relationships/image" Target="../media/image71.png"/><Relationship Id="rId13" Type="http://schemas.openxmlformats.org/officeDocument/2006/relationships/image" Target="../media/image72.png"/><Relationship Id="rId14" Type="http://schemas.openxmlformats.org/officeDocument/2006/relationships/image" Target="../media/image73.png"/><Relationship Id="rId15" Type="http://schemas.openxmlformats.org/officeDocument/2006/relationships/image" Target="../media/image74.png"/><Relationship Id="rId16" Type="http://schemas.openxmlformats.org/officeDocument/2006/relationships/image" Target="../media/image75.png"/><Relationship Id="rId17" Type="http://schemas.openxmlformats.org/officeDocument/2006/relationships/image" Target="../media/image76.png"/><Relationship Id="rId18" Type="http://schemas.openxmlformats.org/officeDocument/2006/relationships/image" Target="../media/image77.png"/><Relationship Id="rId19" Type="http://schemas.openxmlformats.org/officeDocument/2006/relationships/image" Target="../media/image78.png"/><Relationship Id="rId20" Type="http://schemas.openxmlformats.org/officeDocument/2006/relationships/image" Target="../media/image7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27.png"/><Relationship Id="rId13" Type="http://schemas.openxmlformats.org/officeDocument/2006/relationships/image" Target="../media/image57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93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9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jpg"/><Relationship Id="rId3" Type="http://schemas.openxmlformats.org/officeDocument/2006/relationships/image" Target="../media/image9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Relationship Id="rId12" Type="http://schemas.openxmlformats.org/officeDocument/2006/relationships/image" Target="../media/image27.png"/><Relationship Id="rId13" Type="http://schemas.openxmlformats.org/officeDocument/2006/relationships/image" Target="../media/image57.png"/><Relationship Id="rId14" Type="http://schemas.openxmlformats.org/officeDocument/2006/relationships/image" Target="../media/image28.png"/><Relationship Id="rId15" Type="http://schemas.openxmlformats.org/officeDocument/2006/relationships/image" Target="../media/image33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9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3" Type="http://schemas.openxmlformats.org/officeDocument/2006/relationships/image" Target="../media/image97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8.jp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5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jp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jp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4.jpg"/><Relationship Id="rId3" Type="http://schemas.openxmlformats.org/officeDocument/2006/relationships/image" Target="../media/image11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34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3851147"/>
            <a:ext cx="435863" cy="125120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93008" y="0"/>
            <a:ext cx="4681728" cy="1513332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8926" y="2415032"/>
            <a:ext cx="10299763" cy="2175637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90288" y="356615"/>
            <a:ext cx="2103882" cy="482346"/>
          </a:xfrm>
          <a:prstGeom prst="rect">
            <a:avLst/>
          </a:prstGeom>
        </p:spPr>
      </p:pic>
      <p:grpSp>
        <p:nvGrpSpPr>
          <p:cNvPr id="7" name="object 7" descr=""/>
          <p:cNvGrpSpPr/>
          <p:nvPr/>
        </p:nvGrpSpPr>
        <p:grpSpPr>
          <a:xfrm>
            <a:off x="966216" y="1607819"/>
            <a:ext cx="1129030" cy="615315"/>
            <a:chOff x="966216" y="1607819"/>
            <a:chExt cx="1129030" cy="615315"/>
          </a:xfrm>
        </p:grpSpPr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216" y="1607819"/>
              <a:ext cx="1128522" cy="61493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6820" y="1618995"/>
              <a:ext cx="1067117" cy="552450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2220467" y="1580388"/>
            <a:ext cx="1497330" cy="642620"/>
            <a:chOff x="2220467" y="1580388"/>
            <a:chExt cx="1497330" cy="642620"/>
          </a:xfrm>
        </p:grpSpPr>
        <p:pic>
          <p:nvPicPr>
            <p:cNvPr id="11" name="object 11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20467" y="1580388"/>
              <a:ext cx="1497330" cy="642365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31262" y="1590548"/>
              <a:ext cx="1435608" cy="580898"/>
            </a:xfrm>
            <a:prstGeom prst="rect">
              <a:avLst/>
            </a:prstGeom>
          </p:spPr>
        </p:pic>
      </p:grpSp>
      <p:pic>
        <p:nvPicPr>
          <p:cNvPr id="13" name="object 13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68940" y="0"/>
            <a:ext cx="1409700" cy="13883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1129283"/>
            <a:ext cx="11596370" cy="5412105"/>
            <a:chOff x="297179" y="1129283"/>
            <a:chExt cx="11596370" cy="5412105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00227" y="-18288"/>
            <a:ext cx="11596370" cy="952500"/>
            <a:chOff x="300227" y="-18288"/>
            <a:chExt cx="11596370" cy="952500"/>
          </a:xfrm>
        </p:grpSpPr>
        <p:sp>
          <p:nvSpPr>
            <p:cNvPr id="6" name="object 6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1140561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400"/>
                  </a:lnTo>
                  <a:lnTo>
                    <a:pt x="11405616" y="914400"/>
                  </a:lnTo>
                  <a:lnTo>
                    <a:pt x="11453798" y="906633"/>
                  </a:lnTo>
                  <a:lnTo>
                    <a:pt x="11495635" y="885005"/>
                  </a:lnTo>
                  <a:lnTo>
                    <a:pt x="11528621" y="852019"/>
                  </a:lnTo>
                  <a:lnTo>
                    <a:pt x="11550249" y="810182"/>
                  </a:lnTo>
                  <a:lnTo>
                    <a:pt x="11558016" y="762000"/>
                  </a:lnTo>
                  <a:lnTo>
                    <a:pt x="11558016" y="152400"/>
                  </a:lnTo>
                  <a:lnTo>
                    <a:pt x="11550249" y="104217"/>
                  </a:lnTo>
                  <a:lnTo>
                    <a:pt x="11528621" y="62380"/>
                  </a:lnTo>
                  <a:lnTo>
                    <a:pt x="11495635" y="29394"/>
                  </a:lnTo>
                  <a:lnTo>
                    <a:pt x="11453798" y="7766"/>
                  </a:lnTo>
                  <a:lnTo>
                    <a:pt x="11405616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05616" y="0"/>
                  </a:lnTo>
                  <a:lnTo>
                    <a:pt x="11453798" y="7766"/>
                  </a:lnTo>
                  <a:lnTo>
                    <a:pt x="11495635" y="29394"/>
                  </a:lnTo>
                  <a:lnTo>
                    <a:pt x="11528621" y="62380"/>
                  </a:lnTo>
                  <a:lnTo>
                    <a:pt x="11550249" y="104217"/>
                  </a:lnTo>
                  <a:lnTo>
                    <a:pt x="11558016" y="152400"/>
                  </a:lnTo>
                  <a:lnTo>
                    <a:pt x="11558016" y="762000"/>
                  </a:lnTo>
                  <a:lnTo>
                    <a:pt x="11550249" y="810182"/>
                  </a:lnTo>
                  <a:lnTo>
                    <a:pt x="11528621" y="852019"/>
                  </a:lnTo>
                  <a:lnTo>
                    <a:pt x="11495635" y="885005"/>
                  </a:lnTo>
                  <a:lnTo>
                    <a:pt x="11453798" y="906633"/>
                  </a:lnTo>
                  <a:lnTo>
                    <a:pt x="11405616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504950" y="171957"/>
            <a:ext cx="9498330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1.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Đọc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các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đoạn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thơ,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đoạn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văn</a:t>
            </a:r>
            <a:r>
              <a:rPr dirty="0" sz="3200" spc="-4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sau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và</a:t>
            </a:r>
            <a:r>
              <a:rPr dirty="0" sz="3200" spc="-2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thực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hiện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yêu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0" b="1">
                <a:solidFill>
                  <a:srgbClr val="FF0000"/>
                </a:solidFill>
                <a:latin typeface="Carlito"/>
                <a:cs typeface="Carlito"/>
              </a:rPr>
              <a:t>cầu: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3079" cy="1484376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803148" y="1736217"/>
            <a:ext cx="9850755" cy="1357630"/>
            <a:chOff x="803148" y="1736217"/>
            <a:chExt cx="9850755" cy="1357630"/>
          </a:xfrm>
        </p:grpSpPr>
        <p:sp>
          <p:nvSpPr>
            <p:cNvPr id="11" name="object 11" descr=""/>
            <p:cNvSpPr/>
            <p:nvPr/>
          </p:nvSpPr>
          <p:spPr>
            <a:xfrm>
              <a:off x="1384554" y="1745742"/>
              <a:ext cx="9260205" cy="1338580"/>
            </a:xfrm>
            <a:custGeom>
              <a:avLst/>
              <a:gdLst/>
              <a:ahLst/>
              <a:cxnLst/>
              <a:rect l="l" t="t" r="r" b="b"/>
              <a:pathLst>
                <a:path w="9260205" h="1338580">
                  <a:moveTo>
                    <a:pt x="9036812" y="0"/>
                  </a:moveTo>
                  <a:lnTo>
                    <a:pt x="223012" y="0"/>
                  </a:lnTo>
                  <a:lnTo>
                    <a:pt x="178060" y="4529"/>
                  </a:lnTo>
                  <a:lnTo>
                    <a:pt x="136195" y="17522"/>
                  </a:lnTo>
                  <a:lnTo>
                    <a:pt x="98313" y="38080"/>
                  </a:lnTo>
                  <a:lnTo>
                    <a:pt x="65309" y="65309"/>
                  </a:lnTo>
                  <a:lnTo>
                    <a:pt x="38080" y="98313"/>
                  </a:lnTo>
                  <a:lnTo>
                    <a:pt x="17522" y="136195"/>
                  </a:lnTo>
                  <a:lnTo>
                    <a:pt x="4529" y="178060"/>
                  </a:lnTo>
                  <a:lnTo>
                    <a:pt x="0" y="223012"/>
                  </a:lnTo>
                  <a:lnTo>
                    <a:pt x="0" y="1115060"/>
                  </a:lnTo>
                  <a:lnTo>
                    <a:pt x="4529" y="1160011"/>
                  </a:lnTo>
                  <a:lnTo>
                    <a:pt x="17522" y="1201876"/>
                  </a:lnTo>
                  <a:lnTo>
                    <a:pt x="38080" y="1239758"/>
                  </a:lnTo>
                  <a:lnTo>
                    <a:pt x="65309" y="1272762"/>
                  </a:lnTo>
                  <a:lnTo>
                    <a:pt x="98313" y="1299991"/>
                  </a:lnTo>
                  <a:lnTo>
                    <a:pt x="136195" y="1320549"/>
                  </a:lnTo>
                  <a:lnTo>
                    <a:pt x="178060" y="1333542"/>
                  </a:lnTo>
                  <a:lnTo>
                    <a:pt x="223012" y="1338072"/>
                  </a:lnTo>
                  <a:lnTo>
                    <a:pt x="9036812" y="1338072"/>
                  </a:lnTo>
                  <a:lnTo>
                    <a:pt x="9081763" y="1333542"/>
                  </a:lnTo>
                  <a:lnTo>
                    <a:pt x="9123628" y="1320549"/>
                  </a:lnTo>
                  <a:lnTo>
                    <a:pt x="9161510" y="1299991"/>
                  </a:lnTo>
                  <a:lnTo>
                    <a:pt x="9194514" y="1272762"/>
                  </a:lnTo>
                  <a:lnTo>
                    <a:pt x="9221743" y="1239758"/>
                  </a:lnTo>
                  <a:lnTo>
                    <a:pt x="9242301" y="1201876"/>
                  </a:lnTo>
                  <a:lnTo>
                    <a:pt x="9255294" y="1160011"/>
                  </a:lnTo>
                  <a:lnTo>
                    <a:pt x="9259824" y="1115060"/>
                  </a:lnTo>
                  <a:lnTo>
                    <a:pt x="9259824" y="223012"/>
                  </a:lnTo>
                  <a:lnTo>
                    <a:pt x="9255294" y="178060"/>
                  </a:lnTo>
                  <a:lnTo>
                    <a:pt x="9242301" y="136195"/>
                  </a:lnTo>
                  <a:lnTo>
                    <a:pt x="9221743" y="98313"/>
                  </a:lnTo>
                  <a:lnTo>
                    <a:pt x="9194514" y="65309"/>
                  </a:lnTo>
                  <a:lnTo>
                    <a:pt x="9161510" y="38080"/>
                  </a:lnTo>
                  <a:lnTo>
                    <a:pt x="9123628" y="17522"/>
                  </a:lnTo>
                  <a:lnTo>
                    <a:pt x="9081763" y="4529"/>
                  </a:lnTo>
                  <a:lnTo>
                    <a:pt x="9036812" y="0"/>
                  </a:lnTo>
                  <a:close/>
                </a:path>
              </a:pathLst>
            </a:custGeom>
            <a:solidFill>
              <a:srgbClr val="F1CF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384554" y="1745742"/>
              <a:ext cx="9260205" cy="1338580"/>
            </a:xfrm>
            <a:custGeom>
              <a:avLst/>
              <a:gdLst/>
              <a:ahLst/>
              <a:cxnLst/>
              <a:rect l="l" t="t" r="r" b="b"/>
              <a:pathLst>
                <a:path w="9260205" h="1338580">
                  <a:moveTo>
                    <a:pt x="0" y="223012"/>
                  </a:moveTo>
                  <a:lnTo>
                    <a:pt x="4529" y="178060"/>
                  </a:lnTo>
                  <a:lnTo>
                    <a:pt x="17522" y="136195"/>
                  </a:lnTo>
                  <a:lnTo>
                    <a:pt x="38080" y="98313"/>
                  </a:lnTo>
                  <a:lnTo>
                    <a:pt x="65309" y="65309"/>
                  </a:lnTo>
                  <a:lnTo>
                    <a:pt x="98313" y="38080"/>
                  </a:lnTo>
                  <a:lnTo>
                    <a:pt x="136195" y="17522"/>
                  </a:lnTo>
                  <a:lnTo>
                    <a:pt x="178060" y="4529"/>
                  </a:lnTo>
                  <a:lnTo>
                    <a:pt x="223012" y="0"/>
                  </a:lnTo>
                  <a:lnTo>
                    <a:pt x="9036812" y="0"/>
                  </a:lnTo>
                  <a:lnTo>
                    <a:pt x="9081763" y="4529"/>
                  </a:lnTo>
                  <a:lnTo>
                    <a:pt x="9123628" y="17522"/>
                  </a:lnTo>
                  <a:lnTo>
                    <a:pt x="9161510" y="38080"/>
                  </a:lnTo>
                  <a:lnTo>
                    <a:pt x="9194514" y="65309"/>
                  </a:lnTo>
                  <a:lnTo>
                    <a:pt x="9221743" y="98313"/>
                  </a:lnTo>
                  <a:lnTo>
                    <a:pt x="9242301" y="136195"/>
                  </a:lnTo>
                  <a:lnTo>
                    <a:pt x="9255294" y="178060"/>
                  </a:lnTo>
                  <a:lnTo>
                    <a:pt x="9259824" y="223012"/>
                  </a:lnTo>
                  <a:lnTo>
                    <a:pt x="9259824" y="1115060"/>
                  </a:lnTo>
                  <a:lnTo>
                    <a:pt x="9255294" y="1160011"/>
                  </a:lnTo>
                  <a:lnTo>
                    <a:pt x="9242301" y="1201876"/>
                  </a:lnTo>
                  <a:lnTo>
                    <a:pt x="9221743" y="1239758"/>
                  </a:lnTo>
                  <a:lnTo>
                    <a:pt x="9194514" y="1272762"/>
                  </a:lnTo>
                  <a:lnTo>
                    <a:pt x="9161510" y="1299991"/>
                  </a:lnTo>
                  <a:lnTo>
                    <a:pt x="9123628" y="1320549"/>
                  </a:lnTo>
                  <a:lnTo>
                    <a:pt x="9081763" y="1333542"/>
                  </a:lnTo>
                  <a:lnTo>
                    <a:pt x="9036812" y="1338072"/>
                  </a:lnTo>
                  <a:lnTo>
                    <a:pt x="223012" y="1338072"/>
                  </a:lnTo>
                  <a:lnTo>
                    <a:pt x="178060" y="1333542"/>
                  </a:lnTo>
                  <a:lnTo>
                    <a:pt x="136195" y="1320549"/>
                  </a:lnTo>
                  <a:lnTo>
                    <a:pt x="98313" y="1299991"/>
                  </a:lnTo>
                  <a:lnTo>
                    <a:pt x="65309" y="1272762"/>
                  </a:lnTo>
                  <a:lnTo>
                    <a:pt x="38080" y="1239758"/>
                  </a:lnTo>
                  <a:lnTo>
                    <a:pt x="17522" y="1201876"/>
                  </a:lnTo>
                  <a:lnTo>
                    <a:pt x="4529" y="1160011"/>
                  </a:lnTo>
                  <a:lnTo>
                    <a:pt x="0" y="1115060"/>
                  </a:lnTo>
                  <a:lnTo>
                    <a:pt x="0" y="223012"/>
                  </a:lnTo>
                  <a:close/>
                </a:path>
              </a:pathLst>
            </a:custGeom>
            <a:ln w="1905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148" y="1940052"/>
              <a:ext cx="1159764" cy="1066800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794510" y="1809699"/>
            <a:ext cx="876998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So</a:t>
            </a:r>
            <a:r>
              <a:rPr dirty="0" sz="3600" spc="28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sánh</a:t>
            </a:r>
            <a:r>
              <a:rPr dirty="0" sz="3600" spc="27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nghĩa</a:t>
            </a:r>
            <a:r>
              <a:rPr dirty="0" sz="3600" spc="29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của</a:t>
            </a:r>
            <a:r>
              <a:rPr dirty="0" sz="3600" spc="29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các</a:t>
            </a:r>
            <a:r>
              <a:rPr dirty="0" sz="3600" spc="28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từ</a:t>
            </a:r>
            <a:r>
              <a:rPr dirty="0" sz="3600" spc="28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in</a:t>
            </a:r>
            <a:r>
              <a:rPr dirty="0" sz="3600" spc="29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đậm</a:t>
            </a:r>
            <a:r>
              <a:rPr dirty="0" sz="3600" spc="29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00AFEF"/>
                </a:solidFill>
                <a:latin typeface="Arial"/>
                <a:cs typeface="Arial"/>
              </a:rPr>
              <a:t>trong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từng</a:t>
            </a:r>
            <a:r>
              <a:rPr dirty="0" sz="3600" spc="-3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đoạn</a:t>
            </a:r>
            <a:r>
              <a:rPr dirty="0" sz="3600" spc="-4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thơ,</a:t>
            </a:r>
            <a:r>
              <a:rPr dirty="0" sz="3600" spc="-4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00AFEF"/>
                </a:solidFill>
                <a:latin typeface="Arial"/>
                <a:cs typeface="Arial"/>
              </a:rPr>
              <a:t>đoạn</a:t>
            </a:r>
            <a:r>
              <a:rPr dirty="0" sz="3600" spc="-4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00AFEF"/>
                </a:solidFill>
                <a:latin typeface="Arial"/>
                <a:cs typeface="Arial"/>
              </a:rPr>
              <a:t>văn.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803148" y="3702177"/>
            <a:ext cx="10170795" cy="1761489"/>
            <a:chOff x="803148" y="3702177"/>
            <a:chExt cx="10170795" cy="1761489"/>
          </a:xfrm>
        </p:grpSpPr>
        <p:sp>
          <p:nvSpPr>
            <p:cNvPr id="16" name="object 16" descr=""/>
            <p:cNvSpPr/>
            <p:nvPr/>
          </p:nvSpPr>
          <p:spPr>
            <a:xfrm>
              <a:off x="1375410" y="3711702"/>
              <a:ext cx="9589135" cy="1742439"/>
            </a:xfrm>
            <a:custGeom>
              <a:avLst/>
              <a:gdLst/>
              <a:ahLst/>
              <a:cxnLst/>
              <a:rect l="l" t="t" r="r" b="b"/>
              <a:pathLst>
                <a:path w="9589135" h="1742439">
                  <a:moveTo>
                    <a:pt x="9298686" y="0"/>
                  </a:moveTo>
                  <a:lnTo>
                    <a:pt x="290322" y="0"/>
                  </a:lnTo>
                  <a:lnTo>
                    <a:pt x="243215" y="3798"/>
                  </a:lnTo>
                  <a:lnTo>
                    <a:pt x="198534" y="14794"/>
                  </a:lnTo>
                  <a:lnTo>
                    <a:pt x="156875" y="32393"/>
                  </a:lnTo>
                  <a:lnTo>
                    <a:pt x="118835" y="55997"/>
                  </a:lnTo>
                  <a:lnTo>
                    <a:pt x="85010" y="85010"/>
                  </a:lnTo>
                  <a:lnTo>
                    <a:pt x="55997" y="118835"/>
                  </a:lnTo>
                  <a:lnTo>
                    <a:pt x="32393" y="156875"/>
                  </a:lnTo>
                  <a:lnTo>
                    <a:pt x="14794" y="198534"/>
                  </a:lnTo>
                  <a:lnTo>
                    <a:pt x="3798" y="243215"/>
                  </a:lnTo>
                  <a:lnTo>
                    <a:pt x="0" y="290322"/>
                  </a:lnTo>
                  <a:lnTo>
                    <a:pt x="0" y="1451610"/>
                  </a:lnTo>
                  <a:lnTo>
                    <a:pt x="3798" y="1498716"/>
                  </a:lnTo>
                  <a:lnTo>
                    <a:pt x="14794" y="1543397"/>
                  </a:lnTo>
                  <a:lnTo>
                    <a:pt x="32393" y="1585056"/>
                  </a:lnTo>
                  <a:lnTo>
                    <a:pt x="55997" y="1623096"/>
                  </a:lnTo>
                  <a:lnTo>
                    <a:pt x="85010" y="1656921"/>
                  </a:lnTo>
                  <a:lnTo>
                    <a:pt x="118835" y="1685934"/>
                  </a:lnTo>
                  <a:lnTo>
                    <a:pt x="156875" y="1709538"/>
                  </a:lnTo>
                  <a:lnTo>
                    <a:pt x="198534" y="1727137"/>
                  </a:lnTo>
                  <a:lnTo>
                    <a:pt x="243215" y="1738133"/>
                  </a:lnTo>
                  <a:lnTo>
                    <a:pt x="290322" y="1741932"/>
                  </a:lnTo>
                  <a:lnTo>
                    <a:pt x="9298686" y="1741932"/>
                  </a:lnTo>
                  <a:lnTo>
                    <a:pt x="9345792" y="1738133"/>
                  </a:lnTo>
                  <a:lnTo>
                    <a:pt x="9390473" y="1727137"/>
                  </a:lnTo>
                  <a:lnTo>
                    <a:pt x="9432132" y="1709538"/>
                  </a:lnTo>
                  <a:lnTo>
                    <a:pt x="9470172" y="1685934"/>
                  </a:lnTo>
                  <a:lnTo>
                    <a:pt x="9503997" y="1656921"/>
                  </a:lnTo>
                  <a:lnTo>
                    <a:pt x="9533010" y="1623096"/>
                  </a:lnTo>
                  <a:lnTo>
                    <a:pt x="9556614" y="1585056"/>
                  </a:lnTo>
                  <a:lnTo>
                    <a:pt x="9574213" y="1543397"/>
                  </a:lnTo>
                  <a:lnTo>
                    <a:pt x="9585209" y="1498716"/>
                  </a:lnTo>
                  <a:lnTo>
                    <a:pt x="9589008" y="1451610"/>
                  </a:lnTo>
                  <a:lnTo>
                    <a:pt x="9589008" y="290322"/>
                  </a:lnTo>
                  <a:lnTo>
                    <a:pt x="9585209" y="243215"/>
                  </a:lnTo>
                  <a:lnTo>
                    <a:pt x="9574213" y="198534"/>
                  </a:lnTo>
                  <a:lnTo>
                    <a:pt x="9556614" y="156875"/>
                  </a:lnTo>
                  <a:lnTo>
                    <a:pt x="9533010" y="118835"/>
                  </a:lnTo>
                  <a:lnTo>
                    <a:pt x="9503997" y="85010"/>
                  </a:lnTo>
                  <a:lnTo>
                    <a:pt x="9470172" y="55997"/>
                  </a:lnTo>
                  <a:lnTo>
                    <a:pt x="9432132" y="32393"/>
                  </a:lnTo>
                  <a:lnTo>
                    <a:pt x="9390473" y="14794"/>
                  </a:lnTo>
                  <a:lnTo>
                    <a:pt x="9345792" y="3798"/>
                  </a:lnTo>
                  <a:lnTo>
                    <a:pt x="9298686" y="0"/>
                  </a:lnTo>
                  <a:close/>
                </a:path>
              </a:pathLst>
            </a:custGeom>
            <a:solidFill>
              <a:srgbClr val="F9DCF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375410" y="3711702"/>
              <a:ext cx="9589135" cy="1742439"/>
            </a:xfrm>
            <a:custGeom>
              <a:avLst/>
              <a:gdLst/>
              <a:ahLst/>
              <a:cxnLst/>
              <a:rect l="l" t="t" r="r" b="b"/>
              <a:pathLst>
                <a:path w="9589135" h="1742439">
                  <a:moveTo>
                    <a:pt x="0" y="290322"/>
                  </a:moveTo>
                  <a:lnTo>
                    <a:pt x="3798" y="243215"/>
                  </a:lnTo>
                  <a:lnTo>
                    <a:pt x="14794" y="198534"/>
                  </a:lnTo>
                  <a:lnTo>
                    <a:pt x="32393" y="156875"/>
                  </a:lnTo>
                  <a:lnTo>
                    <a:pt x="55997" y="118835"/>
                  </a:lnTo>
                  <a:lnTo>
                    <a:pt x="85010" y="85010"/>
                  </a:lnTo>
                  <a:lnTo>
                    <a:pt x="118835" y="55997"/>
                  </a:lnTo>
                  <a:lnTo>
                    <a:pt x="156875" y="32393"/>
                  </a:lnTo>
                  <a:lnTo>
                    <a:pt x="198534" y="14794"/>
                  </a:lnTo>
                  <a:lnTo>
                    <a:pt x="243215" y="3798"/>
                  </a:lnTo>
                  <a:lnTo>
                    <a:pt x="290322" y="0"/>
                  </a:lnTo>
                  <a:lnTo>
                    <a:pt x="9298686" y="0"/>
                  </a:lnTo>
                  <a:lnTo>
                    <a:pt x="9345792" y="3798"/>
                  </a:lnTo>
                  <a:lnTo>
                    <a:pt x="9390473" y="14794"/>
                  </a:lnTo>
                  <a:lnTo>
                    <a:pt x="9432132" y="32393"/>
                  </a:lnTo>
                  <a:lnTo>
                    <a:pt x="9470172" y="55997"/>
                  </a:lnTo>
                  <a:lnTo>
                    <a:pt x="9503997" y="85010"/>
                  </a:lnTo>
                  <a:lnTo>
                    <a:pt x="9533010" y="118835"/>
                  </a:lnTo>
                  <a:lnTo>
                    <a:pt x="9556614" y="156875"/>
                  </a:lnTo>
                  <a:lnTo>
                    <a:pt x="9574213" y="198534"/>
                  </a:lnTo>
                  <a:lnTo>
                    <a:pt x="9585209" y="243215"/>
                  </a:lnTo>
                  <a:lnTo>
                    <a:pt x="9589008" y="290322"/>
                  </a:lnTo>
                  <a:lnTo>
                    <a:pt x="9589008" y="1451610"/>
                  </a:lnTo>
                  <a:lnTo>
                    <a:pt x="9585209" y="1498716"/>
                  </a:lnTo>
                  <a:lnTo>
                    <a:pt x="9574213" y="1543397"/>
                  </a:lnTo>
                  <a:lnTo>
                    <a:pt x="9556614" y="1585056"/>
                  </a:lnTo>
                  <a:lnTo>
                    <a:pt x="9533010" y="1623096"/>
                  </a:lnTo>
                  <a:lnTo>
                    <a:pt x="9503997" y="1656921"/>
                  </a:lnTo>
                  <a:lnTo>
                    <a:pt x="9470172" y="1685934"/>
                  </a:lnTo>
                  <a:lnTo>
                    <a:pt x="9432132" y="1709538"/>
                  </a:lnTo>
                  <a:lnTo>
                    <a:pt x="9390473" y="1727137"/>
                  </a:lnTo>
                  <a:lnTo>
                    <a:pt x="9345792" y="1738133"/>
                  </a:lnTo>
                  <a:lnTo>
                    <a:pt x="9298686" y="1741932"/>
                  </a:lnTo>
                  <a:lnTo>
                    <a:pt x="290322" y="1741932"/>
                  </a:lnTo>
                  <a:lnTo>
                    <a:pt x="243215" y="1738133"/>
                  </a:lnTo>
                  <a:lnTo>
                    <a:pt x="198534" y="1727137"/>
                  </a:lnTo>
                  <a:lnTo>
                    <a:pt x="156875" y="1709538"/>
                  </a:lnTo>
                  <a:lnTo>
                    <a:pt x="118835" y="1685934"/>
                  </a:lnTo>
                  <a:lnTo>
                    <a:pt x="85010" y="1656921"/>
                  </a:lnTo>
                  <a:lnTo>
                    <a:pt x="55997" y="1623096"/>
                  </a:lnTo>
                  <a:lnTo>
                    <a:pt x="32393" y="1585056"/>
                  </a:lnTo>
                  <a:lnTo>
                    <a:pt x="14794" y="1543397"/>
                  </a:lnTo>
                  <a:lnTo>
                    <a:pt x="3798" y="1498716"/>
                  </a:lnTo>
                  <a:lnTo>
                    <a:pt x="0" y="1451610"/>
                  </a:lnTo>
                  <a:lnTo>
                    <a:pt x="0" y="290322"/>
                  </a:lnTo>
                  <a:close/>
                </a:path>
              </a:pathLst>
            </a:custGeom>
            <a:ln w="1905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3148" y="4111752"/>
              <a:ext cx="1112520" cy="106680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1901444" y="3702557"/>
            <a:ext cx="883285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Các</a:t>
            </a:r>
            <a:r>
              <a:rPr dirty="0" sz="3600" spc="65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từ</a:t>
            </a:r>
            <a:r>
              <a:rPr dirty="0" sz="3600" spc="55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in</a:t>
            </a:r>
            <a:r>
              <a:rPr dirty="0" sz="3600" spc="65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đậm</a:t>
            </a:r>
            <a:r>
              <a:rPr dirty="0" sz="3600" spc="65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trong</a:t>
            </a:r>
            <a:r>
              <a:rPr dirty="0" sz="3600" spc="45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đoạn</a:t>
            </a:r>
            <a:r>
              <a:rPr dirty="0" sz="3600" spc="65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thơ,</a:t>
            </a:r>
            <a:r>
              <a:rPr dirty="0" sz="3600" spc="6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đoạn</a:t>
            </a:r>
            <a:r>
              <a:rPr dirty="0" sz="3600" spc="6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DC1277"/>
                </a:solidFill>
                <a:latin typeface="Arial"/>
                <a:cs typeface="Arial"/>
              </a:rPr>
              <a:t>văn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nào</a:t>
            </a:r>
            <a:r>
              <a:rPr dirty="0" sz="3600" spc="29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có</a:t>
            </a:r>
            <a:r>
              <a:rPr dirty="0" sz="3600" spc="29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thể</a:t>
            </a:r>
            <a:r>
              <a:rPr dirty="0" sz="3600" spc="30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thay</a:t>
            </a:r>
            <a:r>
              <a:rPr dirty="0" sz="3600" spc="31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thế</a:t>
            </a:r>
            <a:r>
              <a:rPr dirty="0" sz="3600" spc="30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được</a:t>
            </a:r>
            <a:r>
              <a:rPr dirty="0" sz="3600" spc="30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cho</a:t>
            </a:r>
            <a:r>
              <a:rPr dirty="0" sz="3600" spc="29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DC1277"/>
                </a:solidFill>
                <a:latin typeface="Arial"/>
                <a:cs typeface="Arial"/>
              </a:rPr>
              <a:t>nhau?</a:t>
            </a:r>
            <a:r>
              <a:rPr dirty="0" sz="3600" spc="300" b="1">
                <a:solidFill>
                  <a:srgbClr val="DC1277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DC1277"/>
                </a:solidFill>
                <a:latin typeface="Arial"/>
                <a:cs typeface="Arial"/>
              </a:rPr>
              <a:t>Vì </a:t>
            </a:r>
            <a:r>
              <a:rPr dirty="0" sz="3600" spc="-20" b="1">
                <a:solidFill>
                  <a:srgbClr val="DC1277"/>
                </a:solidFill>
                <a:latin typeface="Arial"/>
                <a:cs typeface="Arial"/>
              </a:rPr>
              <a:t>sao?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4011" y="733044"/>
            <a:ext cx="6132576" cy="20604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0147" y="864108"/>
            <a:ext cx="6132576" cy="20604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341375"/>
            <a:ext cx="11596370" cy="6200140"/>
            <a:chOff x="297179" y="341375"/>
            <a:chExt cx="11596370" cy="6200140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360425"/>
              <a:ext cx="11558270" cy="6162040"/>
            </a:xfrm>
            <a:custGeom>
              <a:avLst/>
              <a:gdLst/>
              <a:ahLst/>
              <a:cxnLst/>
              <a:rect l="l" t="t" r="r" b="b"/>
              <a:pathLst>
                <a:path w="11558270" h="6162040">
                  <a:moveTo>
                    <a:pt x="10531094" y="0"/>
                  </a:moveTo>
                  <a:lnTo>
                    <a:pt x="1026922" y="0"/>
                  </a:lnTo>
                  <a:lnTo>
                    <a:pt x="978580" y="1117"/>
                  </a:lnTo>
                  <a:lnTo>
                    <a:pt x="930814" y="4437"/>
                  </a:lnTo>
                  <a:lnTo>
                    <a:pt x="883673" y="9911"/>
                  </a:lnTo>
                  <a:lnTo>
                    <a:pt x="837205" y="17488"/>
                  </a:lnTo>
                  <a:lnTo>
                    <a:pt x="791461" y="27120"/>
                  </a:lnTo>
                  <a:lnTo>
                    <a:pt x="746489" y="38757"/>
                  </a:lnTo>
                  <a:lnTo>
                    <a:pt x="702338" y="52350"/>
                  </a:lnTo>
                  <a:lnTo>
                    <a:pt x="659059" y="67850"/>
                  </a:lnTo>
                  <a:lnTo>
                    <a:pt x="616700" y="85207"/>
                  </a:lnTo>
                  <a:lnTo>
                    <a:pt x="575311" y="104372"/>
                  </a:lnTo>
                  <a:lnTo>
                    <a:pt x="534941" y="125296"/>
                  </a:lnTo>
                  <a:lnTo>
                    <a:pt x="495640" y="147929"/>
                  </a:lnTo>
                  <a:lnTo>
                    <a:pt x="457456" y="172223"/>
                  </a:lnTo>
                  <a:lnTo>
                    <a:pt x="420439" y="198128"/>
                  </a:lnTo>
                  <a:lnTo>
                    <a:pt x="384638" y="225594"/>
                  </a:lnTo>
                  <a:lnTo>
                    <a:pt x="350103" y="254572"/>
                  </a:lnTo>
                  <a:lnTo>
                    <a:pt x="316883" y="285013"/>
                  </a:lnTo>
                  <a:lnTo>
                    <a:pt x="285027" y="316868"/>
                  </a:lnTo>
                  <a:lnTo>
                    <a:pt x="254585" y="350088"/>
                  </a:lnTo>
                  <a:lnTo>
                    <a:pt x="225606" y="384622"/>
                  </a:lnTo>
                  <a:lnTo>
                    <a:pt x="198139" y="420422"/>
                  </a:lnTo>
                  <a:lnTo>
                    <a:pt x="172233" y="457439"/>
                  </a:lnTo>
                  <a:lnTo>
                    <a:pt x="147938" y="495623"/>
                  </a:lnTo>
                  <a:lnTo>
                    <a:pt x="125304" y="534924"/>
                  </a:lnTo>
                  <a:lnTo>
                    <a:pt x="104379" y="575295"/>
                  </a:lnTo>
                  <a:lnTo>
                    <a:pt x="85212" y="616684"/>
                  </a:lnTo>
                  <a:lnTo>
                    <a:pt x="67854" y="659044"/>
                  </a:lnTo>
                  <a:lnTo>
                    <a:pt x="52354" y="702324"/>
                  </a:lnTo>
                  <a:lnTo>
                    <a:pt x="38760" y="746475"/>
                  </a:lnTo>
                  <a:lnTo>
                    <a:pt x="27122" y="791449"/>
                  </a:lnTo>
                  <a:lnTo>
                    <a:pt x="17489" y="837195"/>
                  </a:lnTo>
                  <a:lnTo>
                    <a:pt x="9911" y="883665"/>
                  </a:lnTo>
                  <a:lnTo>
                    <a:pt x="4438" y="930809"/>
                  </a:lnTo>
                  <a:lnTo>
                    <a:pt x="1117" y="978577"/>
                  </a:lnTo>
                  <a:lnTo>
                    <a:pt x="0" y="1026922"/>
                  </a:lnTo>
                  <a:lnTo>
                    <a:pt x="0" y="5134610"/>
                  </a:lnTo>
                  <a:lnTo>
                    <a:pt x="1117" y="5182951"/>
                  </a:lnTo>
                  <a:lnTo>
                    <a:pt x="4438" y="5230717"/>
                  </a:lnTo>
                  <a:lnTo>
                    <a:pt x="9911" y="5277858"/>
                  </a:lnTo>
                  <a:lnTo>
                    <a:pt x="17489" y="5324326"/>
                  </a:lnTo>
                  <a:lnTo>
                    <a:pt x="27122" y="5370070"/>
                  </a:lnTo>
                  <a:lnTo>
                    <a:pt x="38760" y="5415042"/>
                  </a:lnTo>
                  <a:lnTo>
                    <a:pt x="52354" y="5459193"/>
                  </a:lnTo>
                  <a:lnTo>
                    <a:pt x="67854" y="5502472"/>
                  </a:lnTo>
                  <a:lnTo>
                    <a:pt x="85212" y="5544831"/>
                  </a:lnTo>
                  <a:lnTo>
                    <a:pt x="104379" y="5586220"/>
                  </a:lnTo>
                  <a:lnTo>
                    <a:pt x="125304" y="5626590"/>
                  </a:lnTo>
                  <a:lnTo>
                    <a:pt x="147938" y="5665891"/>
                  </a:lnTo>
                  <a:lnTo>
                    <a:pt x="172233" y="5704075"/>
                  </a:lnTo>
                  <a:lnTo>
                    <a:pt x="198139" y="5741092"/>
                  </a:lnTo>
                  <a:lnTo>
                    <a:pt x="225606" y="5776893"/>
                  </a:lnTo>
                  <a:lnTo>
                    <a:pt x="254585" y="5811428"/>
                  </a:lnTo>
                  <a:lnTo>
                    <a:pt x="285027" y="5844648"/>
                  </a:lnTo>
                  <a:lnTo>
                    <a:pt x="316883" y="5876504"/>
                  </a:lnTo>
                  <a:lnTo>
                    <a:pt x="350103" y="5906946"/>
                  </a:lnTo>
                  <a:lnTo>
                    <a:pt x="384638" y="5935925"/>
                  </a:lnTo>
                  <a:lnTo>
                    <a:pt x="420439" y="5963392"/>
                  </a:lnTo>
                  <a:lnTo>
                    <a:pt x="457456" y="5989298"/>
                  </a:lnTo>
                  <a:lnTo>
                    <a:pt x="495640" y="6013593"/>
                  </a:lnTo>
                  <a:lnTo>
                    <a:pt x="534941" y="6036227"/>
                  </a:lnTo>
                  <a:lnTo>
                    <a:pt x="575311" y="6057152"/>
                  </a:lnTo>
                  <a:lnTo>
                    <a:pt x="616700" y="6076319"/>
                  </a:lnTo>
                  <a:lnTo>
                    <a:pt x="659059" y="6093677"/>
                  </a:lnTo>
                  <a:lnTo>
                    <a:pt x="702338" y="6109177"/>
                  </a:lnTo>
                  <a:lnTo>
                    <a:pt x="746489" y="6122771"/>
                  </a:lnTo>
                  <a:lnTo>
                    <a:pt x="791461" y="6134409"/>
                  </a:lnTo>
                  <a:lnTo>
                    <a:pt x="837205" y="6144042"/>
                  </a:lnTo>
                  <a:lnTo>
                    <a:pt x="883673" y="6151620"/>
                  </a:lnTo>
                  <a:lnTo>
                    <a:pt x="930814" y="6157093"/>
                  </a:lnTo>
                  <a:lnTo>
                    <a:pt x="978580" y="6160414"/>
                  </a:lnTo>
                  <a:lnTo>
                    <a:pt x="1026922" y="6161532"/>
                  </a:lnTo>
                  <a:lnTo>
                    <a:pt x="10531094" y="6161532"/>
                  </a:lnTo>
                  <a:lnTo>
                    <a:pt x="10579438" y="6160414"/>
                  </a:lnTo>
                  <a:lnTo>
                    <a:pt x="10627206" y="6157093"/>
                  </a:lnTo>
                  <a:lnTo>
                    <a:pt x="10674350" y="6151620"/>
                  </a:lnTo>
                  <a:lnTo>
                    <a:pt x="10720820" y="6144042"/>
                  </a:lnTo>
                  <a:lnTo>
                    <a:pt x="10766566" y="6134409"/>
                  </a:lnTo>
                  <a:lnTo>
                    <a:pt x="10811540" y="6122771"/>
                  </a:lnTo>
                  <a:lnTo>
                    <a:pt x="10855691" y="6109177"/>
                  </a:lnTo>
                  <a:lnTo>
                    <a:pt x="10898971" y="6093677"/>
                  </a:lnTo>
                  <a:lnTo>
                    <a:pt x="10941331" y="6076319"/>
                  </a:lnTo>
                  <a:lnTo>
                    <a:pt x="10982720" y="6057152"/>
                  </a:lnTo>
                  <a:lnTo>
                    <a:pt x="11023091" y="6036227"/>
                  </a:lnTo>
                  <a:lnTo>
                    <a:pt x="11062392" y="6013593"/>
                  </a:lnTo>
                  <a:lnTo>
                    <a:pt x="11100576" y="5989298"/>
                  </a:lnTo>
                  <a:lnTo>
                    <a:pt x="11137593" y="5963392"/>
                  </a:lnTo>
                  <a:lnTo>
                    <a:pt x="11173393" y="5935925"/>
                  </a:lnTo>
                  <a:lnTo>
                    <a:pt x="11207927" y="5906946"/>
                  </a:lnTo>
                  <a:lnTo>
                    <a:pt x="11241147" y="5876504"/>
                  </a:lnTo>
                  <a:lnTo>
                    <a:pt x="11273002" y="5844648"/>
                  </a:lnTo>
                  <a:lnTo>
                    <a:pt x="11303443" y="5811428"/>
                  </a:lnTo>
                  <a:lnTo>
                    <a:pt x="11332421" y="5776893"/>
                  </a:lnTo>
                  <a:lnTo>
                    <a:pt x="11359887" y="5741092"/>
                  </a:lnTo>
                  <a:lnTo>
                    <a:pt x="11385792" y="5704075"/>
                  </a:lnTo>
                  <a:lnTo>
                    <a:pt x="11410086" y="5665891"/>
                  </a:lnTo>
                  <a:lnTo>
                    <a:pt x="11432719" y="5626590"/>
                  </a:lnTo>
                  <a:lnTo>
                    <a:pt x="11453643" y="5586220"/>
                  </a:lnTo>
                  <a:lnTo>
                    <a:pt x="11472808" y="5544831"/>
                  </a:lnTo>
                  <a:lnTo>
                    <a:pt x="11490165" y="5502472"/>
                  </a:lnTo>
                  <a:lnTo>
                    <a:pt x="11505665" y="5459193"/>
                  </a:lnTo>
                  <a:lnTo>
                    <a:pt x="11519258" y="5415042"/>
                  </a:lnTo>
                  <a:lnTo>
                    <a:pt x="11530895" y="5370070"/>
                  </a:lnTo>
                  <a:lnTo>
                    <a:pt x="11540527" y="5324326"/>
                  </a:lnTo>
                  <a:lnTo>
                    <a:pt x="11548104" y="5277858"/>
                  </a:lnTo>
                  <a:lnTo>
                    <a:pt x="11553578" y="5230717"/>
                  </a:lnTo>
                  <a:lnTo>
                    <a:pt x="11556898" y="5182951"/>
                  </a:lnTo>
                  <a:lnTo>
                    <a:pt x="11558016" y="5134610"/>
                  </a:lnTo>
                  <a:lnTo>
                    <a:pt x="11558016" y="1026922"/>
                  </a:lnTo>
                  <a:lnTo>
                    <a:pt x="11556898" y="978577"/>
                  </a:lnTo>
                  <a:lnTo>
                    <a:pt x="11553578" y="930809"/>
                  </a:lnTo>
                  <a:lnTo>
                    <a:pt x="11548104" y="883665"/>
                  </a:lnTo>
                  <a:lnTo>
                    <a:pt x="11540527" y="837195"/>
                  </a:lnTo>
                  <a:lnTo>
                    <a:pt x="11530895" y="791449"/>
                  </a:lnTo>
                  <a:lnTo>
                    <a:pt x="11519258" y="746475"/>
                  </a:lnTo>
                  <a:lnTo>
                    <a:pt x="11505665" y="702324"/>
                  </a:lnTo>
                  <a:lnTo>
                    <a:pt x="11490165" y="659044"/>
                  </a:lnTo>
                  <a:lnTo>
                    <a:pt x="11472808" y="616684"/>
                  </a:lnTo>
                  <a:lnTo>
                    <a:pt x="11453643" y="575295"/>
                  </a:lnTo>
                  <a:lnTo>
                    <a:pt x="11432719" y="534924"/>
                  </a:lnTo>
                  <a:lnTo>
                    <a:pt x="11410086" y="495623"/>
                  </a:lnTo>
                  <a:lnTo>
                    <a:pt x="11385792" y="457439"/>
                  </a:lnTo>
                  <a:lnTo>
                    <a:pt x="11359887" y="420422"/>
                  </a:lnTo>
                  <a:lnTo>
                    <a:pt x="11332421" y="384622"/>
                  </a:lnTo>
                  <a:lnTo>
                    <a:pt x="11303443" y="350088"/>
                  </a:lnTo>
                  <a:lnTo>
                    <a:pt x="11273002" y="316868"/>
                  </a:lnTo>
                  <a:lnTo>
                    <a:pt x="11241147" y="285013"/>
                  </a:lnTo>
                  <a:lnTo>
                    <a:pt x="11207927" y="254572"/>
                  </a:lnTo>
                  <a:lnTo>
                    <a:pt x="11173393" y="225594"/>
                  </a:lnTo>
                  <a:lnTo>
                    <a:pt x="11137593" y="198128"/>
                  </a:lnTo>
                  <a:lnTo>
                    <a:pt x="11100576" y="172223"/>
                  </a:lnTo>
                  <a:lnTo>
                    <a:pt x="11062392" y="147929"/>
                  </a:lnTo>
                  <a:lnTo>
                    <a:pt x="11023091" y="125296"/>
                  </a:lnTo>
                  <a:lnTo>
                    <a:pt x="10982720" y="104372"/>
                  </a:lnTo>
                  <a:lnTo>
                    <a:pt x="10941331" y="85207"/>
                  </a:lnTo>
                  <a:lnTo>
                    <a:pt x="10898971" y="67850"/>
                  </a:lnTo>
                  <a:lnTo>
                    <a:pt x="10855691" y="52350"/>
                  </a:lnTo>
                  <a:lnTo>
                    <a:pt x="10811540" y="38757"/>
                  </a:lnTo>
                  <a:lnTo>
                    <a:pt x="10766566" y="27120"/>
                  </a:lnTo>
                  <a:lnTo>
                    <a:pt x="10720820" y="17488"/>
                  </a:lnTo>
                  <a:lnTo>
                    <a:pt x="10674350" y="9911"/>
                  </a:lnTo>
                  <a:lnTo>
                    <a:pt x="10627206" y="4437"/>
                  </a:lnTo>
                  <a:lnTo>
                    <a:pt x="10579438" y="1117"/>
                  </a:lnTo>
                  <a:lnTo>
                    <a:pt x="105310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360425"/>
              <a:ext cx="11558270" cy="6162040"/>
            </a:xfrm>
            <a:custGeom>
              <a:avLst/>
              <a:gdLst/>
              <a:ahLst/>
              <a:cxnLst/>
              <a:rect l="l" t="t" r="r" b="b"/>
              <a:pathLst>
                <a:path w="11558270" h="6162040">
                  <a:moveTo>
                    <a:pt x="0" y="1026922"/>
                  </a:moveTo>
                  <a:lnTo>
                    <a:pt x="1117" y="978577"/>
                  </a:lnTo>
                  <a:lnTo>
                    <a:pt x="4438" y="930809"/>
                  </a:lnTo>
                  <a:lnTo>
                    <a:pt x="9911" y="883665"/>
                  </a:lnTo>
                  <a:lnTo>
                    <a:pt x="17489" y="837195"/>
                  </a:lnTo>
                  <a:lnTo>
                    <a:pt x="27122" y="791449"/>
                  </a:lnTo>
                  <a:lnTo>
                    <a:pt x="38760" y="746475"/>
                  </a:lnTo>
                  <a:lnTo>
                    <a:pt x="52354" y="702324"/>
                  </a:lnTo>
                  <a:lnTo>
                    <a:pt x="67854" y="659044"/>
                  </a:lnTo>
                  <a:lnTo>
                    <a:pt x="85212" y="616684"/>
                  </a:lnTo>
                  <a:lnTo>
                    <a:pt x="104379" y="575295"/>
                  </a:lnTo>
                  <a:lnTo>
                    <a:pt x="125304" y="534924"/>
                  </a:lnTo>
                  <a:lnTo>
                    <a:pt x="147938" y="495623"/>
                  </a:lnTo>
                  <a:lnTo>
                    <a:pt x="172233" y="457439"/>
                  </a:lnTo>
                  <a:lnTo>
                    <a:pt x="198139" y="420422"/>
                  </a:lnTo>
                  <a:lnTo>
                    <a:pt x="225606" y="384622"/>
                  </a:lnTo>
                  <a:lnTo>
                    <a:pt x="254585" y="350088"/>
                  </a:lnTo>
                  <a:lnTo>
                    <a:pt x="285027" y="316868"/>
                  </a:lnTo>
                  <a:lnTo>
                    <a:pt x="316883" y="285013"/>
                  </a:lnTo>
                  <a:lnTo>
                    <a:pt x="350103" y="254572"/>
                  </a:lnTo>
                  <a:lnTo>
                    <a:pt x="384638" y="225594"/>
                  </a:lnTo>
                  <a:lnTo>
                    <a:pt x="420439" y="198128"/>
                  </a:lnTo>
                  <a:lnTo>
                    <a:pt x="457456" y="172223"/>
                  </a:lnTo>
                  <a:lnTo>
                    <a:pt x="495640" y="147929"/>
                  </a:lnTo>
                  <a:lnTo>
                    <a:pt x="534941" y="125296"/>
                  </a:lnTo>
                  <a:lnTo>
                    <a:pt x="575311" y="104372"/>
                  </a:lnTo>
                  <a:lnTo>
                    <a:pt x="616700" y="85207"/>
                  </a:lnTo>
                  <a:lnTo>
                    <a:pt x="659059" y="67850"/>
                  </a:lnTo>
                  <a:lnTo>
                    <a:pt x="702338" y="52350"/>
                  </a:lnTo>
                  <a:lnTo>
                    <a:pt x="746489" y="38757"/>
                  </a:lnTo>
                  <a:lnTo>
                    <a:pt x="791461" y="27120"/>
                  </a:lnTo>
                  <a:lnTo>
                    <a:pt x="837205" y="17488"/>
                  </a:lnTo>
                  <a:lnTo>
                    <a:pt x="883673" y="9911"/>
                  </a:lnTo>
                  <a:lnTo>
                    <a:pt x="930814" y="4437"/>
                  </a:lnTo>
                  <a:lnTo>
                    <a:pt x="978580" y="1117"/>
                  </a:lnTo>
                  <a:lnTo>
                    <a:pt x="1026922" y="0"/>
                  </a:lnTo>
                  <a:lnTo>
                    <a:pt x="10531094" y="0"/>
                  </a:lnTo>
                  <a:lnTo>
                    <a:pt x="10579438" y="1117"/>
                  </a:lnTo>
                  <a:lnTo>
                    <a:pt x="10627206" y="4437"/>
                  </a:lnTo>
                  <a:lnTo>
                    <a:pt x="10674350" y="9911"/>
                  </a:lnTo>
                  <a:lnTo>
                    <a:pt x="10720820" y="17488"/>
                  </a:lnTo>
                  <a:lnTo>
                    <a:pt x="10766566" y="27120"/>
                  </a:lnTo>
                  <a:lnTo>
                    <a:pt x="10811540" y="38757"/>
                  </a:lnTo>
                  <a:lnTo>
                    <a:pt x="10855691" y="52350"/>
                  </a:lnTo>
                  <a:lnTo>
                    <a:pt x="10898971" y="67850"/>
                  </a:lnTo>
                  <a:lnTo>
                    <a:pt x="10941331" y="85207"/>
                  </a:lnTo>
                  <a:lnTo>
                    <a:pt x="10982720" y="104372"/>
                  </a:lnTo>
                  <a:lnTo>
                    <a:pt x="11023091" y="125296"/>
                  </a:lnTo>
                  <a:lnTo>
                    <a:pt x="11062392" y="147929"/>
                  </a:lnTo>
                  <a:lnTo>
                    <a:pt x="11100576" y="172223"/>
                  </a:lnTo>
                  <a:lnTo>
                    <a:pt x="11137593" y="198128"/>
                  </a:lnTo>
                  <a:lnTo>
                    <a:pt x="11173393" y="225594"/>
                  </a:lnTo>
                  <a:lnTo>
                    <a:pt x="11207927" y="254572"/>
                  </a:lnTo>
                  <a:lnTo>
                    <a:pt x="11241147" y="285013"/>
                  </a:lnTo>
                  <a:lnTo>
                    <a:pt x="11273002" y="316868"/>
                  </a:lnTo>
                  <a:lnTo>
                    <a:pt x="11303443" y="350088"/>
                  </a:lnTo>
                  <a:lnTo>
                    <a:pt x="11332421" y="384622"/>
                  </a:lnTo>
                  <a:lnTo>
                    <a:pt x="11359887" y="420422"/>
                  </a:lnTo>
                  <a:lnTo>
                    <a:pt x="11385792" y="457439"/>
                  </a:lnTo>
                  <a:lnTo>
                    <a:pt x="11410086" y="495623"/>
                  </a:lnTo>
                  <a:lnTo>
                    <a:pt x="11432719" y="534924"/>
                  </a:lnTo>
                  <a:lnTo>
                    <a:pt x="11453643" y="575295"/>
                  </a:lnTo>
                  <a:lnTo>
                    <a:pt x="11472808" y="616684"/>
                  </a:lnTo>
                  <a:lnTo>
                    <a:pt x="11490165" y="659044"/>
                  </a:lnTo>
                  <a:lnTo>
                    <a:pt x="11505665" y="702324"/>
                  </a:lnTo>
                  <a:lnTo>
                    <a:pt x="11519258" y="746475"/>
                  </a:lnTo>
                  <a:lnTo>
                    <a:pt x="11530895" y="791449"/>
                  </a:lnTo>
                  <a:lnTo>
                    <a:pt x="11540527" y="837195"/>
                  </a:lnTo>
                  <a:lnTo>
                    <a:pt x="11548104" y="883665"/>
                  </a:lnTo>
                  <a:lnTo>
                    <a:pt x="11553578" y="930809"/>
                  </a:lnTo>
                  <a:lnTo>
                    <a:pt x="11556898" y="978577"/>
                  </a:lnTo>
                  <a:lnTo>
                    <a:pt x="11558016" y="1026922"/>
                  </a:lnTo>
                  <a:lnTo>
                    <a:pt x="11558016" y="5134610"/>
                  </a:lnTo>
                  <a:lnTo>
                    <a:pt x="11556898" y="5182951"/>
                  </a:lnTo>
                  <a:lnTo>
                    <a:pt x="11553578" y="5230717"/>
                  </a:lnTo>
                  <a:lnTo>
                    <a:pt x="11548104" y="5277858"/>
                  </a:lnTo>
                  <a:lnTo>
                    <a:pt x="11540527" y="5324326"/>
                  </a:lnTo>
                  <a:lnTo>
                    <a:pt x="11530895" y="5370070"/>
                  </a:lnTo>
                  <a:lnTo>
                    <a:pt x="11519258" y="5415042"/>
                  </a:lnTo>
                  <a:lnTo>
                    <a:pt x="11505665" y="5459193"/>
                  </a:lnTo>
                  <a:lnTo>
                    <a:pt x="11490165" y="5502472"/>
                  </a:lnTo>
                  <a:lnTo>
                    <a:pt x="11472808" y="5544831"/>
                  </a:lnTo>
                  <a:lnTo>
                    <a:pt x="11453643" y="5586220"/>
                  </a:lnTo>
                  <a:lnTo>
                    <a:pt x="11432719" y="5626590"/>
                  </a:lnTo>
                  <a:lnTo>
                    <a:pt x="11410086" y="5665891"/>
                  </a:lnTo>
                  <a:lnTo>
                    <a:pt x="11385792" y="5704075"/>
                  </a:lnTo>
                  <a:lnTo>
                    <a:pt x="11359887" y="5741092"/>
                  </a:lnTo>
                  <a:lnTo>
                    <a:pt x="11332421" y="5776893"/>
                  </a:lnTo>
                  <a:lnTo>
                    <a:pt x="11303443" y="5811428"/>
                  </a:lnTo>
                  <a:lnTo>
                    <a:pt x="11273002" y="5844648"/>
                  </a:lnTo>
                  <a:lnTo>
                    <a:pt x="11241147" y="5876504"/>
                  </a:lnTo>
                  <a:lnTo>
                    <a:pt x="11207927" y="5906946"/>
                  </a:lnTo>
                  <a:lnTo>
                    <a:pt x="11173393" y="5935925"/>
                  </a:lnTo>
                  <a:lnTo>
                    <a:pt x="11137593" y="5963392"/>
                  </a:lnTo>
                  <a:lnTo>
                    <a:pt x="11100576" y="5989298"/>
                  </a:lnTo>
                  <a:lnTo>
                    <a:pt x="11062392" y="6013593"/>
                  </a:lnTo>
                  <a:lnTo>
                    <a:pt x="11023091" y="6036227"/>
                  </a:lnTo>
                  <a:lnTo>
                    <a:pt x="10982720" y="6057152"/>
                  </a:lnTo>
                  <a:lnTo>
                    <a:pt x="10941331" y="6076319"/>
                  </a:lnTo>
                  <a:lnTo>
                    <a:pt x="10898971" y="6093677"/>
                  </a:lnTo>
                  <a:lnTo>
                    <a:pt x="10855691" y="6109177"/>
                  </a:lnTo>
                  <a:lnTo>
                    <a:pt x="10811540" y="6122771"/>
                  </a:lnTo>
                  <a:lnTo>
                    <a:pt x="10766566" y="6134409"/>
                  </a:lnTo>
                  <a:lnTo>
                    <a:pt x="10720820" y="6144042"/>
                  </a:lnTo>
                  <a:lnTo>
                    <a:pt x="10674350" y="6151620"/>
                  </a:lnTo>
                  <a:lnTo>
                    <a:pt x="10627206" y="6157093"/>
                  </a:lnTo>
                  <a:lnTo>
                    <a:pt x="10579438" y="6160414"/>
                  </a:lnTo>
                  <a:lnTo>
                    <a:pt x="10531094" y="6161532"/>
                  </a:lnTo>
                  <a:lnTo>
                    <a:pt x="1026922" y="6161532"/>
                  </a:lnTo>
                  <a:lnTo>
                    <a:pt x="978580" y="6160414"/>
                  </a:lnTo>
                  <a:lnTo>
                    <a:pt x="930814" y="6157093"/>
                  </a:lnTo>
                  <a:lnTo>
                    <a:pt x="883673" y="6151620"/>
                  </a:lnTo>
                  <a:lnTo>
                    <a:pt x="837205" y="6144042"/>
                  </a:lnTo>
                  <a:lnTo>
                    <a:pt x="791461" y="6134409"/>
                  </a:lnTo>
                  <a:lnTo>
                    <a:pt x="746489" y="6122771"/>
                  </a:lnTo>
                  <a:lnTo>
                    <a:pt x="702338" y="6109177"/>
                  </a:lnTo>
                  <a:lnTo>
                    <a:pt x="659059" y="6093677"/>
                  </a:lnTo>
                  <a:lnTo>
                    <a:pt x="616700" y="6076319"/>
                  </a:lnTo>
                  <a:lnTo>
                    <a:pt x="575311" y="6057152"/>
                  </a:lnTo>
                  <a:lnTo>
                    <a:pt x="534941" y="6036227"/>
                  </a:lnTo>
                  <a:lnTo>
                    <a:pt x="495640" y="6013593"/>
                  </a:lnTo>
                  <a:lnTo>
                    <a:pt x="457456" y="5989298"/>
                  </a:lnTo>
                  <a:lnTo>
                    <a:pt x="420439" y="5963392"/>
                  </a:lnTo>
                  <a:lnTo>
                    <a:pt x="384638" y="5935925"/>
                  </a:lnTo>
                  <a:lnTo>
                    <a:pt x="350103" y="5906946"/>
                  </a:lnTo>
                  <a:lnTo>
                    <a:pt x="316883" y="5876504"/>
                  </a:lnTo>
                  <a:lnTo>
                    <a:pt x="285027" y="5844648"/>
                  </a:lnTo>
                  <a:lnTo>
                    <a:pt x="254585" y="5811428"/>
                  </a:lnTo>
                  <a:lnTo>
                    <a:pt x="225606" y="5776893"/>
                  </a:lnTo>
                  <a:lnTo>
                    <a:pt x="198139" y="5741092"/>
                  </a:lnTo>
                  <a:lnTo>
                    <a:pt x="172233" y="5704075"/>
                  </a:lnTo>
                  <a:lnTo>
                    <a:pt x="147938" y="5665891"/>
                  </a:lnTo>
                  <a:lnTo>
                    <a:pt x="125304" y="5626590"/>
                  </a:lnTo>
                  <a:lnTo>
                    <a:pt x="104379" y="5586220"/>
                  </a:lnTo>
                  <a:lnTo>
                    <a:pt x="85212" y="5544831"/>
                  </a:lnTo>
                  <a:lnTo>
                    <a:pt x="67854" y="5502472"/>
                  </a:lnTo>
                  <a:lnTo>
                    <a:pt x="52354" y="5459193"/>
                  </a:lnTo>
                  <a:lnTo>
                    <a:pt x="38760" y="5415042"/>
                  </a:lnTo>
                  <a:lnTo>
                    <a:pt x="27122" y="5370070"/>
                  </a:lnTo>
                  <a:lnTo>
                    <a:pt x="17489" y="5324326"/>
                  </a:lnTo>
                  <a:lnTo>
                    <a:pt x="9911" y="5277858"/>
                  </a:lnTo>
                  <a:lnTo>
                    <a:pt x="4438" y="5230717"/>
                  </a:lnTo>
                  <a:lnTo>
                    <a:pt x="1117" y="5182951"/>
                  </a:lnTo>
                  <a:lnTo>
                    <a:pt x="0" y="5134610"/>
                  </a:lnTo>
                  <a:lnTo>
                    <a:pt x="0" y="1026922"/>
                  </a:lnTo>
                  <a:close/>
                </a:path>
              </a:pathLst>
            </a:custGeom>
            <a:ln w="38099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4196588" y="504825"/>
            <a:ext cx="272224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a.</a:t>
            </a:r>
            <a:r>
              <a:rPr dirty="0" sz="24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quay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đầu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đỏ</a:t>
            </a:r>
            <a:endParaRPr sz="2400">
              <a:latin typeface="Arial"/>
              <a:cs typeface="Arial"/>
            </a:endParaRPr>
          </a:p>
          <a:p>
            <a:pPr marL="12700" marR="30099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Vẽ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nhà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ở </a:t>
            </a:r>
            <a:r>
              <a:rPr dirty="0" sz="2400">
                <a:latin typeface="Arial"/>
                <a:cs typeface="Arial"/>
              </a:rPr>
              <a:t>Ngói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mới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tươi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latin typeface="Arial"/>
                <a:cs typeface="Arial"/>
              </a:rPr>
              <a:t>Trường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học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trên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đồi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thắm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94829" y="385317"/>
            <a:ext cx="2592070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13779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Cây</a:t>
            </a:r>
            <a:r>
              <a:rPr dirty="0" sz="2400" spc="-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gạo</a:t>
            </a:r>
            <a:r>
              <a:rPr dirty="0" sz="24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đầu</a:t>
            </a:r>
            <a:r>
              <a:rPr dirty="0" sz="2400" spc="-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Arial"/>
                <a:cs typeface="Arial"/>
              </a:rPr>
              <a:t>xóm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Hoa</a:t>
            </a:r>
            <a:r>
              <a:rPr dirty="0" sz="240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nở</a:t>
            </a:r>
            <a:r>
              <a:rPr dirty="0" sz="2400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chói</a:t>
            </a:r>
            <a:r>
              <a:rPr dirty="0" sz="2400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Arial"/>
                <a:cs typeface="Arial"/>
              </a:rPr>
              <a:t>ngời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A,</a:t>
            </a:r>
            <a:r>
              <a:rPr dirty="0" sz="2400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nắng</a:t>
            </a:r>
            <a:r>
              <a:rPr dirty="0" sz="24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lên</a:t>
            </a:r>
            <a:r>
              <a:rPr dirty="0" sz="24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Arial"/>
                <a:cs typeface="Arial"/>
              </a:rPr>
              <a:t>rồi!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Mặt</a:t>
            </a:r>
            <a:r>
              <a:rPr dirty="0" sz="2400" spc="-1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trời</a:t>
            </a:r>
            <a:r>
              <a:rPr dirty="0" sz="2400" spc="-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00"/>
                </a:solidFill>
                <a:latin typeface="Arial"/>
                <a:cs typeface="Arial"/>
              </a:rPr>
              <a:t>đỏ</a:t>
            </a:r>
            <a:r>
              <a:rPr dirty="0" sz="2400" spc="-3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000000"/>
                </a:solidFill>
                <a:latin typeface="Arial"/>
                <a:cs typeface="Arial"/>
              </a:rPr>
              <a:t>chót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Lá</a:t>
            </a:r>
            <a:r>
              <a:rPr dirty="0" sz="24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cờ</a:t>
            </a:r>
            <a:r>
              <a:rPr dirty="0" sz="2400" spc="-7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Tổ</a:t>
            </a:r>
            <a:r>
              <a:rPr dirty="0" sz="24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quốc</a:t>
            </a:r>
            <a:r>
              <a:rPr dirty="0" sz="2400" spc="-1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Arial"/>
                <a:cs typeface="Arial"/>
              </a:rPr>
              <a:t>Bay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giữa</a:t>
            </a:r>
            <a:r>
              <a:rPr dirty="0" sz="240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trời</a:t>
            </a:r>
            <a:r>
              <a:rPr dirty="0" sz="2400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00"/>
                </a:solidFill>
                <a:latin typeface="Arial"/>
                <a:cs typeface="Arial"/>
              </a:rPr>
              <a:t>xanh...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224009" y="2656459"/>
            <a:ext cx="901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Arial"/>
                <a:cs typeface="Arial"/>
              </a:rPr>
              <a:t>Định</a:t>
            </a:r>
            <a:r>
              <a:rPr dirty="0" sz="1800" spc="-25" i="1">
                <a:latin typeface="Arial"/>
                <a:cs typeface="Arial"/>
              </a:rPr>
              <a:t> Hải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07414" y="2803652"/>
            <a:ext cx="10273030" cy="2134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5369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b.</a:t>
            </a:r>
            <a:r>
              <a:rPr dirty="0" sz="2400" spc="-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Các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lớp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Một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phấn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khởi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chào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đón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năm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học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mới.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Chúng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cũng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vô </a:t>
            </a:r>
            <a:r>
              <a:rPr dirty="0" sz="2400">
                <a:latin typeface="Arial"/>
                <a:cs typeface="Arial"/>
              </a:rPr>
              <a:t>cùng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hân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hoan</a:t>
            </a:r>
            <a:r>
              <a:rPr dirty="0" sz="2400" spc="-2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6414135">
              <a:lnSpc>
                <a:spcPct val="100000"/>
              </a:lnSpc>
              <a:spcBef>
                <a:spcPts val="10"/>
              </a:spcBef>
            </a:pPr>
            <a:r>
              <a:rPr dirty="0" sz="1800" i="1">
                <a:latin typeface="Arial"/>
                <a:cs typeface="Arial"/>
              </a:rPr>
              <a:t>Minh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Mẫn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5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c.</a:t>
            </a:r>
            <a:r>
              <a:rPr dirty="0" sz="2400" spc="-5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Đất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nước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thật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thanh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bình.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Cuộc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sống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của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người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dân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trên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mọi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miền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Tổ </a:t>
            </a:r>
            <a:r>
              <a:rPr dirty="0" sz="2400" b="1">
                <a:latin typeface="Arial"/>
                <a:cs typeface="Arial"/>
              </a:rPr>
              <a:t>quốc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thật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yên</a:t>
            </a:r>
            <a:r>
              <a:rPr dirty="0" sz="2400" spc="-20">
                <a:latin typeface="Arial"/>
                <a:cs typeface="Arial"/>
              </a:rPr>
              <a:t> vui.</a:t>
            </a:r>
            <a:endParaRPr sz="2400">
              <a:latin typeface="Arial"/>
              <a:cs typeface="Arial"/>
            </a:endParaRPr>
          </a:p>
          <a:p>
            <a:pPr marL="6414135">
              <a:lnSpc>
                <a:spcPct val="100000"/>
              </a:lnSpc>
              <a:spcBef>
                <a:spcPts val="600"/>
              </a:spcBef>
            </a:pPr>
            <a:r>
              <a:rPr dirty="0" sz="1800" i="1">
                <a:latin typeface="Arial"/>
                <a:cs typeface="Arial"/>
              </a:rPr>
              <a:t>Phan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Ngọc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Linh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18388" y="547131"/>
            <a:ext cx="10285095" cy="5509260"/>
            <a:chOff x="818388" y="547131"/>
            <a:chExt cx="10285095" cy="550926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547131"/>
              <a:ext cx="2673977" cy="2133584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683258" y="5019294"/>
              <a:ext cx="9410700" cy="1013460"/>
            </a:xfrm>
            <a:custGeom>
              <a:avLst/>
              <a:gdLst/>
              <a:ahLst/>
              <a:cxnLst/>
              <a:rect l="l" t="t" r="r" b="b"/>
              <a:pathLst>
                <a:path w="9410700" h="1013460">
                  <a:moveTo>
                    <a:pt x="9241790" y="0"/>
                  </a:moveTo>
                  <a:lnTo>
                    <a:pt x="168910" y="0"/>
                  </a:lnTo>
                  <a:lnTo>
                    <a:pt x="123986" y="6029"/>
                  </a:lnTo>
                  <a:lnTo>
                    <a:pt x="83631" y="23048"/>
                  </a:lnTo>
                  <a:lnTo>
                    <a:pt x="49450" y="49450"/>
                  </a:lnTo>
                  <a:lnTo>
                    <a:pt x="23048" y="83631"/>
                  </a:lnTo>
                  <a:lnTo>
                    <a:pt x="6029" y="123986"/>
                  </a:lnTo>
                  <a:lnTo>
                    <a:pt x="0" y="168909"/>
                  </a:lnTo>
                  <a:lnTo>
                    <a:pt x="0" y="844549"/>
                  </a:lnTo>
                  <a:lnTo>
                    <a:pt x="6029" y="889451"/>
                  </a:lnTo>
                  <a:lnTo>
                    <a:pt x="23048" y="929799"/>
                  </a:lnTo>
                  <a:lnTo>
                    <a:pt x="49450" y="963985"/>
                  </a:lnTo>
                  <a:lnTo>
                    <a:pt x="83631" y="990397"/>
                  </a:lnTo>
                  <a:lnTo>
                    <a:pt x="123986" y="1007426"/>
                  </a:lnTo>
                  <a:lnTo>
                    <a:pt x="168910" y="1013459"/>
                  </a:lnTo>
                  <a:lnTo>
                    <a:pt x="9241790" y="1013459"/>
                  </a:lnTo>
                  <a:lnTo>
                    <a:pt x="9286713" y="1007426"/>
                  </a:lnTo>
                  <a:lnTo>
                    <a:pt x="9327068" y="990397"/>
                  </a:lnTo>
                  <a:lnTo>
                    <a:pt x="9361249" y="963985"/>
                  </a:lnTo>
                  <a:lnTo>
                    <a:pt x="9387651" y="929799"/>
                  </a:lnTo>
                  <a:lnTo>
                    <a:pt x="9404670" y="889451"/>
                  </a:lnTo>
                  <a:lnTo>
                    <a:pt x="9410700" y="844549"/>
                  </a:lnTo>
                  <a:lnTo>
                    <a:pt x="9410700" y="168909"/>
                  </a:lnTo>
                  <a:lnTo>
                    <a:pt x="9404670" y="123986"/>
                  </a:lnTo>
                  <a:lnTo>
                    <a:pt x="9387651" y="83631"/>
                  </a:lnTo>
                  <a:lnTo>
                    <a:pt x="9361249" y="49450"/>
                  </a:lnTo>
                  <a:lnTo>
                    <a:pt x="9327068" y="23048"/>
                  </a:lnTo>
                  <a:lnTo>
                    <a:pt x="9286713" y="6029"/>
                  </a:lnTo>
                  <a:lnTo>
                    <a:pt x="9241790" y="0"/>
                  </a:lnTo>
                  <a:close/>
                </a:path>
              </a:pathLst>
            </a:custGeom>
            <a:solidFill>
              <a:srgbClr val="FAE2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683258" y="5019294"/>
              <a:ext cx="9410700" cy="1013460"/>
            </a:xfrm>
            <a:custGeom>
              <a:avLst/>
              <a:gdLst/>
              <a:ahLst/>
              <a:cxnLst/>
              <a:rect l="l" t="t" r="r" b="b"/>
              <a:pathLst>
                <a:path w="9410700" h="1013460">
                  <a:moveTo>
                    <a:pt x="0" y="168909"/>
                  </a:moveTo>
                  <a:lnTo>
                    <a:pt x="6029" y="123986"/>
                  </a:lnTo>
                  <a:lnTo>
                    <a:pt x="23048" y="83631"/>
                  </a:lnTo>
                  <a:lnTo>
                    <a:pt x="49450" y="49450"/>
                  </a:lnTo>
                  <a:lnTo>
                    <a:pt x="83631" y="23048"/>
                  </a:lnTo>
                  <a:lnTo>
                    <a:pt x="123986" y="6029"/>
                  </a:lnTo>
                  <a:lnTo>
                    <a:pt x="168910" y="0"/>
                  </a:lnTo>
                  <a:lnTo>
                    <a:pt x="9241790" y="0"/>
                  </a:lnTo>
                  <a:lnTo>
                    <a:pt x="9286713" y="6029"/>
                  </a:lnTo>
                  <a:lnTo>
                    <a:pt x="9327068" y="23048"/>
                  </a:lnTo>
                  <a:lnTo>
                    <a:pt x="9361249" y="49450"/>
                  </a:lnTo>
                  <a:lnTo>
                    <a:pt x="9387651" y="83631"/>
                  </a:lnTo>
                  <a:lnTo>
                    <a:pt x="9404670" y="123986"/>
                  </a:lnTo>
                  <a:lnTo>
                    <a:pt x="9410700" y="168909"/>
                  </a:lnTo>
                  <a:lnTo>
                    <a:pt x="9410700" y="844549"/>
                  </a:lnTo>
                  <a:lnTo>
                    <a:pt x="9404670" y="889451"/>
                  </a:lnTo>
                  <a:lnTo>
                    <a:pt x="9387651" y="929799"/>
                  </a:lnTo>
                  <a:lnTo>
                    <a:pt x="9361249" y="963985"/>
                  </a:lnTo>
                  <a:lnTo>
                    <a:pt x="9327068" y="990397"/>
                  </a:lnTo>
                  <a:lnTo>
                    <a:pt x="9286713" y="1007426"/>
                  </a:lnTo>
                  <a:lnTo>
                    <a:pt x="9241790" y="1013459"/>
                  </a:lnTo>
                  <a:lnTo>
                    <a:pt x="168910" y="1013459"/>
                  </a:lnTo>
                  <a:lnTo>
                    <a:pt x="123986" y="1007426"/>
                  </a:lnTo>
                  <a:lnTo>
                    <a:pt x="83631" y="990397"/>
                  </a:lnTo>
                  <a:lnTo>
                    <a:pt x="49450" y="963985"/>
                  </a:lnTo>
                  <a:lnTo>
                    <a:pt x="23048" y="929799"/>
                  </a:lnTo>
                  <a:lnTo>
                    <a:pt x="6029" y="889451"/>
                  </a:lnTo>
                  <a:lnTo>
                    <a:pt x="0" y="844549"/>
                  </a:lnTo>
                  <a:lnTo>
                    <a:pt x="0" y="168909"/>
                  </a:lnTo>
                  <a:close/>
                </a:path>
              </a:pathLst>
            </a:custGeom>
            <a:ln w="19049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688" y="5224272"/>
              <a:ext cx="806195" cy="80772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683258" y="5034533"/>
              <a:ext cx="9410700" cy="1012190"/>
            </a:xfrm>
            <a:custGeom>
              <a:avLst/>
              <a:gdLst/>
              <a:ahLst/>
              <a:cxnLst/>
              <a:rect l="l" t="t" r="r" b="b"/>
              <a:pathLst>
                <a:path w="9410700" h="1012189">
                  <a:moveTo>
                    <a:pt x="9242044" y="0"/>
                  </a:moveTo>
                  <a:lnTo>
                    <a:pt x="168656" y="0"/>
                  </a:lnTo>
                  <a:lnTo>
                    <a:pt x="123839" y="6028"/>
                  </a:lnTo>
                  <a:lnTo>
                    <a:pt x="83556" y="23038"/>
                  </a:lnTo>
                  <a:lnTo>
                    <a:pt x="49418" y="49418"/>
                  </a:lnTo>
                  <a:lnTo>
                    <a:pt x="23038" y="83556"/>
                  </a:lnTo>
                  <a:lnTo>
                    <a:pt x="6028" y="123839"/>
                  </a:lnTo>
                  <a:lnTo>
                    <a:pt x="0" y="168656"/>
                  </a:lnTo>
                  <a:lnTo>
                    <a:pt x="0" y="843280"/>
                  </a:lnTo>
                  <a:lnTo>
                    <a:pt x="6028" y="888113"/>
                  </a:lnTo>
                  <a:lnTo>
                    <a:pt x="23038" y="928401"/>
                  </a:lnTo>
                  <a:lnTo>
                    <a:pt x="49418" y="962536"/>
                  </a:lnTo>
                  <a:lnTo>
                    <a:pt x="83556" y="988908"/>
                  </a:lnTo>
                  <a:lnTo>
                    <a:pt x="123839" y="1005911"/>
                  </a:lnTo>
                  <a:lnTo>
                    <a:pt x="168656" y="1011936"/>
                  </a:lnTo>
                  <a:lnTo>
                    <a:pt x="9242044" y="1011936"/>
                  </a:lnTo>
                  <a:lnTo>
                    <a:pt x="9286860" y="1005911"/>
                  </a:lnTo>
                  <a:lnTo>
                    <a:pt x="9327143" y="988908"/>
                  </a:lnTo>
                  <a:lnTo>
                    <a:pt x="9361281" y="962536"/>
                  </a:lnTo>
                  <a:lnTo>
                    <a:pt x="9387661" y="928401"/>
                  </a:lnTo>
                  <a:lnTo>
                    <a:pt x="9404671" y="888113"/>
                  </a:lnTo>
                  <a:lnTo>
                    <a:pt x="9410700" y="843280"/>
                  </a:lnTo>
                  <a:lnTo>
                    <a:pt x="9410700" y="168656"/>
                  </a:lnTo>
                  <a:lnTo>
                    <a:pt x="9404671" y="123839"/>
                  </a:lnTo>
                  <a:lnTo>
                    <a:pt x="9387661" y="83556"/>
                  </a:lnTo>
                  <a:lnTo>
                    <a:pt x="9361281" y="49418"/>
                  </a:lnTo>
                  <a:lnTo>
                    <a:pt x="9327143" y="23038"/>
                  </a:lnTo>
                  <a:lnTo>
                    <a:pt x="9286860" y="6028"/>
                  </a:lnTo>
                  <a:lnTo>
                    <a:pt x="9242044" y="0"/>
                  </a:lnTo>
                  <a:close/>
                </a:path>
              </a:pathLst>
            </a:custGeom>
            <a:solidFill>
              <a:srgbClr val="FAE2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683258" y="5034533"/>
              <a:ext cx="9410700" cy="1012190"/>
            </a:xfrm>
            <a:custGeom>
              <a:avLst/>
              <a:gdLst/>
              <a:ahLst/>
              <a:cxnLst/>
              <a:rect l="l" t="t" r="r" b="b"/>
              <a:pathLst>
                <a:path w="9410700" h="1012189">
                  <a:moveTo>
                    <a:pt x="0" y="168656"/>
                  </a:moveTo>
                  <a:lnTo>
                    <a:pt x="6028" y="123839"/>
                  </a:lnTo>
                  <a:lnTo>
                    <a:pt x="23038" y="83556"/>
                  </a:lnTo>
                  <a:lnTo>
                    <a:pt x="49418" y="49418"/>
                  </a:lnTo>
                  <a:lnTo>
                    <a:pt x="83556" y="23038"/>
                  </a:lnTo>
                  <a:lnTo>
                    <a:pt x="123839" y="6028"/>
                  </a:lnTo>
                  <a:lnTo>
                    <a:pt x="168656" y="0"/>
                  </a:lnTo>
                  <a:lnTo>
                    <a:pt x="9242044" y="0"/>
                  </a:lnTo>
                  <a:lnTo>
                    <a:pt x="9286860" y="6028"/>
                  </a:lnTo>
                  <a:lnTo>
                    <a:pt x="9327143" y="23038"/>
                  </a:lnTo>
                  <a:lnTo>
                    <a:pt x="9361281" y="49418"/>
                  </a:lnTo>
                  <a:lnTo>
                    <a:pt x="9387661" y="83556"/>
                  </a:lnTo>
                  <a:lnTo>
                    <a:pt x="9404671" y="123839"/>
                  </a:lnTo>
                  <a:lnTo>
                    <a:pt x="9410700" y="168656"/>
                  </a:lnTo>
                  <a:lnTo>
                    <a:pt x="9410700" y="843280"/>
                  </a:lnTo>
                  <a:lnTo>
                    <a:pt x="9404671" y="888113"/>
                  </a:lnTo>
                  <a:lnTo>
                    <a:pt x="9387661" y="928401"/>
                  </a:lnTo>
                  <a:lnTo>
                    <a:pt x="9361281" y="962536"/>
                  </a:lnTo>
                  <a:lnTo>
                    <a:pt x="9327143" y="988908"/>
                  </a:lnTo>
                  <a:lnTo>
                    <a:pt x="9286860" y="1005911"/>
                  </a:lnTo>
                  <a:lnTo>
                    <a:pt x="9242044" y="1011936"/>
                  </a:lnTo>
                  <a:lnTo>
                    <a:pt x="168656" y="1011936"/>
                  </a:lnTo>
                  <a:lnTo>
                    <a:pt x="123839" y="1005911"/>
                  </a:lnTo>
                  <a:lnTo>
                    <a:pt x="83556" y="988908"/>
                  </a:lnTo>
                  <a:lnTo>
                    <a:pt x="49418" y="962536"/>
                  </a:lnTo>
                  <a:lnTo>
                    <a:pt x="23038" y="928401"/>
                  </a:lnTo>
                  <a:lnTo>
                    <a:pt x="6028" y="888113"/>
                  </a:lnTo>
                  <a:lnTo>
                    <a:pt x="0" y="843280"/>
                  </a:lnTo>
                  <a:lnTo>
                    <a:pt x="0" y="168656"/>
                  </a:lnTo>
                  <a:close/>
                </a:path>
              </a:pathLst>
            </a:custGeom>
            <a:ln w="1905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688" y="5239512"/>
              <a:ext cx="806195" cy="806196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2351277" y="5136260"/>
            <a:ext cx="786447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67280" algn="l"/>
              </a:tabLst>
            </a:pPr>
            <a:r>
              <a:rPr dirty="0" sz="2400" spc="-1620" b="1">
                <a:solidFill>
                  <a:srgbClr val="00AFEF"/>
                </a:solidFill>
                <a:latin typeface="Arial"/>
                <a:cs typeface="Arial"/>
              </a:rPr>
              <a:t>S</a:t>
            </a:r>
            <a:r>
              <a:rPr dirty="0" baseline="-2314" sz="3600" spc="-24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400" spc="-1345" b="1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dirty="0" baseline="-2314" sz="3600" spc="-37" b="1">
                <a:solidFill>
                  <a:srgbClr val="FF0000"/>
                </a:solidFill>
                <a:latin typeface="Arial"/>
                <a:cs typeface="Arial"/>
              </a:rPr>
              <a:t>á</a:t>
            </a:r>
            <a:r>
              <a:rPr dirty="0" baseline="-2314" sz="3600" spc="-300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400" spc="-25" b="1">
                <a:solidFill>
                  <a:srgbClr val="00AFEF"/>
                </a:solidFill>
                <a:latin typeface="Arial"/>
                <a:cs typeface="Arial"/>
              </a:rPr>
              <a:t>s</a:t>
            </a:r>
            <a:r>
              <a:rPr dirty="0" sz="2400" spc="-1200" b="1">
                <a:solidFill>
                  <a:srgbClr val="00AFEF"/>
                </a:solidFill>
                <a:latin typeface="Arial"/>
                <a:cs typeface="Arial"/>
              </a:rPr>
              <a:t>á</a:t>
            </a:r>
            <a:r>
              <a:rPr dirty="0" baseline="-2314" sz="3600" spc="-22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baseline="-2314" sz="3600" spc="-2092" b="1">
                <a:solidFill>
                  <a:srgbClr val="FF0000"/>
                </a:solidFill>
                <a:latin typeface="Arial"/>
                <a:cs typeface="Arial"/>
              </a:rPr>
              <a:t>ừ</a:t>
            </a:r>
            <a:r>
              <a:rPr dirty="0" sz="2400" spc="-20" b="1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sz="2400" spc="-275" b="1">
                <a:solidFill>
                  <a:srgbClr val="00AFEF"/>
                </a:solidFill>
                <a:latin typeface="Arial"/>
                <a:cs typeface="Arial"/>
              </a:rPr>
              <a:t>h</a:t>
            </a:r>
            <a:r>
              <a:rPr dirty="0" baseline="-2314" sz="3600" spc="-15" b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baseline="-2314" sz="3600" spc="-111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 spc="-20" b="1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sz="2400" spc="-919" b="1">
                <a:solidFill>
                  <a:srgbClr val="00AFEF"/>
                </a:solidFill>
                <a:latin typeface="Arial"/>
                <a:cs typeface="Arial"/>
              </a:rPr>
              <a:t>g</a:t>
            </a:r>
            <a:r>
              <a:rPr dirty="0" baseline="-2314" sz="3600" spc="-877" b="1">
                <a:solidFill>
                  <a:srgbClr val="FF0000"/>
                </a:solidFill>
                <a:latin typeface="Arial"/>
                <a:cs typeface="Arial"/>
              </a:rPr>
              <a:t>đ</a:t>
            </a:r>
            <a:r>
              <a:rPr dirty="0" sz="2400" spc="-919" b="1">
                <a:solidFill>
                  <a:srgbClr val="00AFEF"/>
                </a:solidFill>
                <a:latin typeface="Arial"/>
                <a:cs typeface="Arial"/>
              </a:rPr>
              <a:t>h</a:t>
            </a:r>
            <a:r>
              <a:rPr dirty="0" baseline="-2314" sz="3600" spc="-682" b="1">
                <a:solidFill>
                  <a:srgbClr val="FF0000"/>
                </a:solidFill>
                <a:latin typeface="Arial"/>
                <a:cs typeface="Arial"/>
              </a:rPr>
              <a:t>ậ</a:t>
            </a:r>
            <a:r>
              <a:rPr dirty="0" sz="2400" spc="-254" b="1">
                <a:solidFill>
                  <a:srgbClr val="00AFEF"/>
                </a:solidFill>
                <a:latin typeface="Arial"/>
                <a:cs typeface="Arial"/>
              </a:rPr>
              <a:t>ĩ</a:t>
            </a:r>
            <a:r>
              <a:rPr dirty="0" baseline="-2314" sz="3600" spc="-2902" b="1">
                <a:solidFill>
                  <a:srgbClr val="FF0000"/>
                </a:solidFill>
                <a:latin typeface="Arial"/>
                <a:cs typeface="Arial"/>
              </a:rPr>
              <a:t>m</a:t>
            </a:r>
            <a:r>
              <a:rPr dirty="0" sz="2400" spc="-15" b="1">
                <a:solidFill>
                  <a:srgbClr val="00AFEF"/>
                </a:solidFill>
                <a:latin typeface="Arial"/>
                <a:cs typeface="Arial"/>
              </a:rPr>
              <a:t>a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	</a:t>
            </a:r>
            <a:r>
              <a:rPr dirty="0" sz="2400" spc="-650" b="1">
                <a:solidFill>
                  <a:srgbClr val="00AFEF"/>
                </a:solidFill>
                <a:latin typeface="Arial"/>
                <a:cs typeface="Arial"/>
              </a:rPr>
              <a:t>c</a:t>
            </a:r>
            <a:r>
              <a:rPr dirty="0" baseline="-2314" sz="3600" spc="-292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sz="2400" spc="-1305" b="1">
                <a:solidFill>
                  <a:srgbClr val="00AFEF"/>
                </a:solidFill>
                <a:latin typeface="Arial"/>
                <a:cs typeface="Arial"/>
              </a:rPr>
              <a:t>ủ</a:t>
            </a:r>
            <a:r>
              <a:rPr dirty="0" baseline="-2314" sz="3600" spc="-15" b="1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dirty="0" baseline="-2314" sz="3600" spc="-1695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400" spc="-235" b="1">
                <a:solidFill>
                  <a:srgbClr val="00AFEF"/>
                </a:solidFill>
                <a:latin typeface="Arial"/>
                <a:cs typeface="Arial"/>
              </a:rPr>
              <a:t>a</a:t>
            </a:r>
            <a:r>
              <a:rPr dirty="0" baseline="-2314" sz="3600" spc="-15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 spc="-1295" b="1">
                <a:solidFill>
                  <a:srgbClr val="00AFEF"/>
                </a:solidFill>
                <a:latin typeface="Arial"/>
                <a:cs typeface="Arial"/>
              </a:rPr>
              <a:t>c</a:t>
            </a:r>
            <a:r>
              <a:rPr dirty="0" baseline="-2314" sz="3600" spc="-322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sz="2400" spc="-20" b="1">
                <a:solidFill>
                  <a:srgbClr val="00AFEF"/>
                </a:solidFill>
                <a:latin typeface="Arial"/>
                <a:cs typeface="Arial"/>
              </a:rPr>
              <a:t>á</a:t>
            </a:r>
            <a:r>
              <a:rPr dirty="0" sz="2400" spc="-1180" b="1">
                <a:solidFill>
                  <a:srgbClr val="00AFEF"/>
                </a:solidFill>
                <a:latin typeface="Arial"/>
                <a:cs typeface="Arial"/>
              </a:rPr>
              <a:t>c</a:t>
            </a:r>
            <a:r>
              <a:rPr dirty="0" baseline="-2314" sz="3600" spc="-30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baseline="-2314" sz="3600" spc="-352" b="1">
                <a:solidFill>
                  <a:srgbClr val="FF0000"/>
                </a:solidFill>
                <a:latin typeface="Arial"/>
                <a:cs typeface="Arial"/>
              </a:rPr>
              <a:t>ừ</a:t>
            </a:r>
            <a:r>
              <a:rPr dirty="0" sz="2400" spc="-595" b="1">
                <a:solidFill>
                  <a:srgbClr val="00AFEF"/>
                </a:solidFill>
                <a:latin typeface="Arial"/>
                <a:cs typeface="Arial"/>
              </a:rPr>
              <a:t>t</a:t>
            </a:r>
            <a:r>
              <a:rPr dirty="0" baseline="-2314" sz="3600" spc="-135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 spc="-865" b="1">
                <a:solidFill>
                  <a:srgbClr val="00AFEF"/>
                </a:solidFill>
                <a:latin typeface="Arial"/>
                <a:cs typeface="Arial"/>
              </a:rPr>
              <a:t>ừ</a:t>
            </a:r>
            <a:r>
              <a:rPr dirty="0" baseline="-2314" sz="3600" spc="-15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baseline="-2314" sz="3600" spc="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AFEF"/>
                </a:solidFill>
                <a:latin typeface="Arial"/>
                <a:cs typeface="Arial"/>
              </a:rPr>
              <a:t>i</a:t>
            </a:r>
            <a:r>
              <a:rPr dirty="0" sz="2400" spc="-1400" b="1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baseline="-2314" sz="3600" spc="-44" b="1">
                <a:solidFill>
                  <a:srgbClr val="FF0000"/>
                </a:solidFill>
                <a:latin typeface="Arial"/>
                <a:cs typeface="Arial"/>
              </a:rPr>
              <a:t>đ</a:t>
            </a:r>
            <a:r>
              <a:rPr dirty="0" baseline="-2314" sz="3600" spc="-607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sz="2400" spc="-1095" b="1">
                <a:solidFill>
                  <a:srgbClr val="00AFEF"/>
                </a:solidFill>
                <a:latin typeface="Arial"/>
                <a:cs typeface="Arial"/>
              </a:rPr>
              <a:t>đ</a:t>
            </a:r>
            <a:r>
              <a:rPr dirty="0" baseline="-2314" sz="3600" spc="-419" b="1">
                <a:solidFill>
                  <a:srgbClr val="FF0000"/>
                </a:solidFill>
                <a:latin typeface="Arial"/>
                <a:cs typeface="Arial"/>
              </a:rPr>
              <a:t>ạ</a:t>
            </a:r>
            <a:r>
              <a:rPr dirty="0" sz="2400" spc="-1110" b="1">
                <a:solidFill>
                  <a:srgbClr val="00AFEF"/>
                </a:solidFill>
                <a:latin typeface="Arial"/>
                <a:cs typeface="Arial"/>
              </a:rPr>
              <a:t>ậ</a:t>
            </a:r>
            <a:r>
              <a:rPr dirty="0" baseline="-2314" sz="3600" spc="-615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 spc="-450" b="1">
                <a:solidFill>
                  <a:srgbClr val="00AFEF"/>
                </a:solidFill>
                <a:latin typeface="Arial"/>
                <a:cs typeface="Arial"/>
              </a:rPr>
              <a:t>m</a:t>
            </a:r>
            <a:r>
              <a:rPr dirty="0" baseline="-2314" sz="3600" spc="-22" b="1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dirty="0" baseline="-2314" sz="3600" spc="-1027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sz="2400" spc="-150" b="1">
                <a:solidFill>
                  <a:srgbClr val="00AFEF"/>
                </a:solidFill>
                <a:latin typeface="Arial"/>
                <a:cs typeface="Arial"/>
              </a:rPr>
              <a:t>t</a:t>
            </a:r>
            <a:r>
              <a:rPr dirty="0" baseline="-2314" sz="3600" spc="-2422" b="1">
                <a:solidFill>
                  <a:srgbClr val="FF0000"/>
                </a:solidFill>
                <a:latin typeface="Arial"/>
                <a:cs typeface="Arial"/>
              </a:rPr>
              <a:t>ơ</a:t>
            </a:r>
            <a:r>
              <a:rPr dirty="0" sz="2400" spc="-15" b="1">
                <a:solidFill>
                  <a:srgbClr val="00AFEF"/>
                </a:solidFill>
                <a:latin typeface="Arial"/>
                <a:cs typeface="Arial"/>
              </a:rPr>
              <a:t>r</a:t>
            </a:r>
            <a:r>
              <a:rPr dirty="0" sz="2400" spc="-844" b="1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dirty="0" baseline="-2314" sz="3600" spc="217" b="1">
                <a:solidFill>
                  <a:srgbClr val="FF0000"/>
                </a:solidFill>
                <a:latin typeface="Arial"/>
                <a:cs typeface="Arial"/>
              </a:rPr>
              <a:t>,</a:t>
            </a:r>
            <a:r>
              <a:rPr dirty="0" sz="2400" spc="-345" b="1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baseline="-2314" sz="3600" spc="-1762" b="1">
                <a:solidFill>
                  <a:srgbClr val="FF0000"/>
                </a:solidFill>
                <a:latin typeface="Arial"/>
                <a:cs typeface="Arial"/>
              </a:rPr>
              <a:t>đ</a:t>
            </a:r>
            <a:r>
              <a:rPr dirty="0" sz="2400" spc="-330" b="1">
                <a:solidFill>
                  <a:srgbClr val="00AFEF"/>
                </a:solidFill>
                <a:latin typeface="Arial"/>
                <a:cs typeface="Arial"/>
              </a:rPr>
              <a:t>g</a:t>
            </a:r>
            <a:r>
              <a:rPr dirty="0" baseline="-2314" sz="3600" spc="-30" b="1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dirty="0" baseline="-2314" sz="3600" spc="-2025" b="1">
                <a:solidFill>
                  <a:srgbClr val="FF0000"/>
                </a:solidFill>
                <a:latin typeface="Arial"/>
                <a:cs typeface="Arial"/>
              </a:rPr>
              <a:t>ạ</a:t>
            </a:r>
            <a:r>
              <a:rPr dirty="0" sz="2400" spc="-25" b="1">
                <a:solidFill>
                  <a:srgbClr val="00AFEF"/>
                </a:solidFill>
                <a:latin typeface="Arial"/>
                <a:cs typeface="Arial"/>
              </a:rPr>
              <a:t>t</a:t>
            </a:r>
            <a:r>
              <a:rPr dirty="0" sz="2400" spc="-1235" b="1">
                <a:solidFill>
                  <a:srgbClr val="00AFEF"/>
                </a:solidFill>
                <a:latin typeface="Arial"/>
                <a:cs typeface="Arial"/>
              </a:rPr>
              <a:t>ừ</a:t>
            </a:r>
            <a:r>
              <a:rPr dirty="0" baseline="-2314" sz="3600" spc="-39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 spc="-15" b="1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sz="2400" spc="-1385" b="1">
                <a:solidFill>
                  <a:srgbClr val="00AFEF"/>
                </a:solidFill>
                <a:latin typeface="Arial"/>
                <a:cs typeface="Arial"/>
              </a:rPr>
              <a:t>g</a:t>
            </a:r>
            <a:r>
              <a:rPr dirty="0" baseline="-2314" sz="3600" spc="-37" b="1">
                <a:solidFill>
                  <a:srgbClr val="FF0000"/>
                </a:solidFill>
                <a:latin typeface="Arial"/>
                <a:cs typeface="Arial"/>
              </a:rPr>
              <a:t>v</a:t>
            </a:r>
            <a:r>
              <a:rPr dirty="0" baseline="-2314" sz="3600" spc="-254" b="1">
                <a:solidFill>
                  <a:srgbClr val="FF0000"/>
                </a:solidFill>
                <a:latin typeface="Arial"/>
                <a:cs typeface="Arial"/>
              </a:rPr>
              <a:t>ă</a:t>
            </a:r>
            <a:r>
              <a:rPr dirty="0" sz="2400" spc="-1340" b="1">
                <a:solidFill>
                  <a:srgbClr val="00AFEF"/>
                </a:solidFill>
                <a:latin typeface="Arial"/>
                <a:cs typeface="Arial"/>
              </a:rPr>
              <a:t>đ</a:t>
            </a:r>
            <a:r>
              <a:rPr dirty="0" baseline="-2314" sz="3600" spc="-247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sz="2400" spc="-35" b="1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dirty="0" sz="2400" spc="-1355" b="1">
                <a:solidFill>
                  <a:srgbClr val="00AFEF"/>
                </a:solidFill>
                <a:latin typeface="Arial"/>
                <a:cs typeface="Arial"/>
              </a:rPr>
              <a:t>ạ</a:t>
            </a:r>
            <a:r>
              <a:rPr dirty="0" baseline="-2314" sz="3600" spc="-52" b="1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dirty="0" sz="2400" spc="-1475" b="1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baseline="-2314" sz="3600" spc="-30" b="1">
                <a:solidFill>
                  <a:srgbClr val="FF0000"/>
                </a:solidFill>
                <a:latin typeface="Arial"/>
                <a:cs typeface="Arial"/>
              </a:rPr>
              <a:t>ó</a:t>
            </a:r>
            <a:endParaRPr baseline="-2314"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baseline="2314" sz="3600" spc="-1230" b="1">
                <a:solidFill>
                  <a:srgbClr val="00AFEF"/>
                </a:solidFill>
                <a:latin typeface="Arial"/>
                <a:cs typeface="Arial"/>
              </a:rPr>
              <a:t>t</a:t>
            </a:r>
            <a:r>
              <a:rPr dirty="0" sz="2400" spc="-680" b="1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dirty="0" baseline="2314" sz="3600" spc="-1214" b="1">
                <a:solidFill>
                  <a:srgbClr val="00AFEF"/>
                </a:solidFill>
                <a:latin typeface="Arial"/>
                <a:cs typeface="Arial"/>
              </a:rPr>
              <a:t>h</a:t>
            </a:r>
            <a:r>
              <a:rPr dirty="0" sz="2400" spc="-680" b="1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dirty="0" baseline="2314" sz="3600" spc="-1604" b="1">
                <a:solidFill>
                  <a:srgbClr val="00AFEF"/>
                </a:solidFill>
                <a:latin typeface="Arial"/>
                <a:cs typeface="Arial"/>
              </a:rPr>
              <a:t>ơ</a:t>
            </a:r>
            <a:r>
              <a:rPr dirty="0" sz="2400" spc="-434" b="1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dirty="0" baseline="2314" sz="3600" spc="-382" b="1">
                <a:solidFill>
                  <a:srgbClr val="00AFEF"/>
                </a:solidFill>
                <a:latin typeface="Arial"/>
                <a:cs typeface="Arial"/>
              </a:rPr>
              <a:t>,</a:t>
            </a:r>
            <a:r>
              <a:rPr dirty="0" sz="2400" spc="-15" b="1">
                <a:solidFill>
                  <a:srgbClr val="FF0000"/>
                </a:solidFill>
                <a:latin typeface="Arial"/>
                <a:cs typeface="Arial"/>
              </a:rPr>
              <a:t>ĩ</a:t>
            </a:r>
            <a:r>
              <a:rPr dirty="0" sz="2400" spc="-1120" b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baseline="2314" sz="3600" spc="-22" b="1">
                <a:solidFill>
                  <a:srgbClr val="00AFEF"/>
                </a:solidFill>
                <a:latin typeface="Arial"/>
                <a:cs typeface="Arial"/>
              </a:rPr>
              <a:t>đ</a:t>
            </a:r>
            <a:r>
              <a:rPr dirty="0" baseline="2314" sz="3600" spc="-1800" b="1">
                <a:solidFill>
                  <a:srgbClr val="00AFEF"/>
                </a:solidFill>
                <a:latin typeface="Arial"/>
                <a:cs typeface="Arial"/>
              </a:rPr>
              <a:t>o</a:t>
            </a:r>
            <a:r>
              <a:rPr dirty="0" sz="2400" spc="-290" b="1">
                <a:solidFill>
                  <a:srgbClr val="00AF50"/>
                </a:solidFill>
                <a:latin typeface="Arial"/>
                <a:cs typeface="Arial"/>
              </a:rPr>
              <a:t>g</a:t>
            </a:r>
            <a:r>
              <a:rPr dirty="0" baseline="2314" sz="3600" spc="-1627" b="1">
                <a:solidFill>
                  <a:srgbClr val="00AFEF"/>
                </a:solidFill>
                <a:latin typeface="Arial"/>
                <a:cs typeface="Arial"/>
              </a:rPr>
              <a:t>ạ</a:t>
            </a:r>
            <a:r>
              <a:rPr dirty="0" sz="2400" spc="-10" b="1">
                <a:solidFill>
                  <a:srgbClr val="00AF50"/>
                </a:solidFill>
                <a:latin typeface="Arial"/>
                <a:cs typeface="Arial"/>
              </a:rPr>
              <a:t>i</a:t>
            </a:r>
            <a:r>
              <a:rPr dirty="0" sz="2400" spc="-1090" b="1">
                <a:solidFill>
                  <a:srgbClr val="00AF50"/>
                </a:solidFill>
                <a:latin typeface="Arial"/>
                <a:cs typeface="Arial"/>
              </a:rPr>
              <a:t>ố</a:t>
            </a:r>
            <a:r>
              <a:rPr dirty="0" baseline="2314" sz="3600" spc="-600" b="1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sz="2400" spc="-430" b="1">
                <a:solidFill>
                  <a:srgbClr val="00AF50"/>
                </a:solidFill>
                <a:latin typeface="Arial"/>
                <a:cs typeface="Arial"/>
              </a:rPr>
              <a:t>n</a:t>
            </a:r>
            <a:r>
              <a:rPr dirty="0" baseline="2314" sz="3600" spc="-1410" b="1">
                <a:solidFill>
                  <a:srgbClr val="00AFEF"/>
                </a:solidFill>
                <a:latin typeface="Arial"/>
                <a:cs typeface="Arial"/>
              </a:rPr>
              <a:t>v</a:t>
            </a:r>
            <a:r>
              <a:rPr dirty="0" sz="2400" spc="-565" b="1">
                <a:solidFill>
                  <a:srgbClr val="00AF50"/>
                </a:solidFill>
                <a:latin typeface="Arial"/>
                <a:cs typeface="Arial"/>
              </a:rPr>
              <a:t>g</a:t>
            </a:r>
            <a:r>
              <a:rPr dirty="0" baseline="2314" sz="3600" spc="-232" b="1">
                <a:solidFill>
                  <a:srgbClr val="00AFEF"/>
                </a:solidFill>
                <a:latin typeface="Arial"/>
                <a:cs typeface="Arial"/>
              </a:rPr>
              <a:t>ă</a:t>
            </a:r>
            <a:r>
              <a:rPr dirty="0" sz="2400" spc="-1345" b="1">
                <a:solidFill>
                  <a:srgbClr val="00AF50"/>
                </a:solidFill>
                <a:latin typeface="Arial"/>
                <a:cs typeface="Arial"/>
              </a:rPr>
              <a:t>n</a:t>
            </a:r>
            <a:r>
              <a:rPr dirty="0" baseline="2314" sz="3600" spc="-225" b="1">
                <a:solidFill>
                  <a:srgbClr val="00AFEF"/>
                </a:solidFill>
                <a:latin typeface="Arial"/>
                <a:cs typeface="Arial"/>
              </a:rPr>
              <a:t>n</a:t>
            </a:r>
            <a:r>
              <a:rPr dirty="0" sz="2400" spc="-1345" b="1">
                <a:solidFill>
                  <a:srgbClr val="00AF50"/>
                </a:solidFill>
                <a:latin typeface="Arial"/>
                <a:cs typeface="Arial"/>
              </a:rPr>
              <a:t>h</a:t>
            </a:r>
            <a:r>
              <a:rPr dirty="0" baseline="2314" sz="3600" spc="-15" b="1">
                <a:solidFill>
                  <a:srgbClr val="00AFEF"/>
                </a:solidFill>
                <a:latin typeface="Arial"/>
                <a:cs typeface="Arial"/>
              </a:rPr>
              <a:t>.</a:t>
            </a:r>
            <a:r>
              <a:rPr dirty="0" baseline="2314" sz="3600" spc="44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50"/>
                </a:solidFill>
                <a:latin typeface="Arial"/>
                <a:cs typeface="Arial"/>
              </a:rPr>
              <a:t>au</a:t>
            </a:r>
            <a:r>
              <a:rPr dirty="0" sz="2400" spc="4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0000"/>
                </a:solidFill>
                <a:latin typeface="Arial"/>
                <a:cs typeface="Arial"/>
              </a:rPr>
              <a:t>hoặc</a:t>
            </a:r>
            <a:r>
              <a:rPr dirty="0" sz="2400" spc="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50"/>
                </a:solidFill>
                <a:latin typeface="Arial"/>
                <a:cs typeface="Arial"/>
              </a:rPr>
              <a:t>gần</a:t>
            </a:r>
            <a:r>
              <a:rPr dirty="0" sz="2400" spc="3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50"/>
                </a:solidFill>
                <a:latin typeface="Arial"/>
                <a:cs typeface="Arial"/>
              </a:rPr>
              <a:t>giống</a:t>
            </a:r>
            <a:r>
              <a:rPr dirty="0" sz="2400" spc="1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00AF50"/>
                </a:solidFill>
                <a:latin typeface="Arial"/>
                <a:cs typeface="Arial"/>
              </a:rPr>
              <a:t>nhau</a:t>
            </a:r>
            <a:r>
              <a:rPr dirty="0" sz="2400" spc="-10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341375"/>
            <a:ext cx="11596370" cy="6200140"/>
            <a:chOff x="297179" y="341375"/>
            <a:chExt cx="11596370" cy="6200140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360425"/>
              <a:ext cx="11558270" cy="6162040"/>
            </a:xfrm>
            <a:custGeom>
              <a:avLst/>
              <a:gdLst/>
              <a:ahLst/>
              <a:cxnLst/>
              <a:rect l="l" t="t" r="r" b="b"/>
              <a:pathLst>
                <a:path w="11558270" h="6162040">
                  <a:moveTo>
                    <a:pt x="10531094" y="0"/>
                  </a:moveTo>
                  <a:lnTo>
                    <a:pt x="1026922" y="0"/>
                  </a:lnTo>
                  <a:lnTo>
                    <a:pt x="978580" y="1117"/>
                  </a:lnTo>
                  <a:lnTo>
                    <a:pt x="930814" y="4437"/>
                  </a:lnTo>
                  <a:lnTo>
                    <a:pt x="883673" y="9911"/>
                  </a:lnTo>
                  <a:lnTo>
                    <a:pt x="837205" y="17488"/>
                  </a:lnTo>
                  <a:lnTo>
                    <a:pt x="791461" y="27120"/>
                  </a:lnTo>
                  <a:lnTo>
                    <a:pt x="746489" y="38757"/>
                  </a:lnTo>
                  <a:lnTo>
                    <a:pt x="702338" y="52350"/>
                  </a:lnTo>
                  <a:lnTo>
                    <a:pt x="659059" y="67850"/>
                  </a:lnTo>
                  <a:lnTo>
                    <a:pt x="616700" y="85207"/>
                  </a:lnTo>
                  <a:lnTo>
                    <a:pt x="575311" y="104372"/>
                  </a:lnTo>
                  <a:lnTo>
                    <a:pt x="534941" y="125296"/>
                  </a:lnTo>
                  <a:lnTo>
                    <a:pt x="495640" y="147929"/>
                  </a:lnTo>
                  <a:lnTo>
                    <a:pt x="457456" y="172223"/>
                  </a:lnTo>
                  <a:lnTo>
                    <a:pt x="420439" y="198128"/>
                  </a:lnTo>
                  <a:lnTo>
                    <a:pt x="384638" y="225594"/>
                  </a:lnTo>
                  <a:lnTo>
                    <a:pt x="350103" y="254572"/>
                  </a:lnTo>
                  <a:lnTo>
                    <a:pt x="316883" y="285013"/>
                  </a:lnTo>
                  <a:lnTo>
                    <a:pt x="285027" y="316868"/>
                  </a:lnTo>
                  <a:lnTo>
                    <a:pt x="254585" y="350088"/>
                  </a:lnTo>
                  <a:lnTo>
                    <a:pt x="225606" y="384622"/>
                  </a:lnTo>
                  <a:lnTo>
                    <a:pt x="198139" y="420422"/>
                  </a:lnTo>
                  <a:lnTo>
                    <a:pt x="172233" y="457439"/>
                  </a:lnTo>
                  <a:lnTo>
                    <a:pt x="147938" y="495623"/>
                  </a:lnTo>
                  <a:lnTo>
                    <a:pt x="125304" y="534924"/>
                  </a:lnTo>
                  <a:lnTo>
                    <a:pt x="104379" y="575295"/>
                  </a:lnTo>
                  <a:lnTo>
                    <a:pt x="85212" y="616684"/>
                  </a:lnTo>
                  <a:lnTo>
                    <a:pt x="67854" y="659044"/>
                  </a:lnTo>
                  <a:lnTo>
                    <a:pt x="52354" y="702324"/>
                  </a:lnTo>
                  <a:lnTo>
                    <a:pt x="38760" y="746475"/>
                  </a:lnTo>
                  <a:lnTo>
                    <a:pt x="27122" y="791449"/>
                  </a:lnTo>
                  <a:lnTo>
                    <a:pt x="17489" y="837195"/>
                  </a:lnTo>
                  <a:lnTo>
                    <a:pt x="9911" y="883665"/>
                  </a:lnTo>
                  <a:lnTo>
                    <a:pt x="4438" y="930809"/>
                  </a:lnTo>
                  <a:lnTo>
                    <a:pt x="1117" y="978577"/>
                  </a:lnTo>
                  <a:lnTo>
                    <a:pt x="0" y="1026922"/>
                  </a:lnTo>
                  <a:lnTo>
                    <a:pt x="0" y="5134610"/>
                  </a:lnTo>
                  <a:lnTo>
                    <a:pt x="1117" y="5182951"/>
                  </a:lnTo>
                  <a:lnTo>
                    <a:pt x="4438" y="5230717"/>
                  </a:lnTo>
                  <a:lnTo>
                    <a:pt x="9911" y="5277858"/>
                  </a:lnTo>
                  <a:lnTo>
                    <a:pt x="17489" y="5324326"/>
                  </a:lnTo>
                  <a:lnTo>
                    <a:pt x="27122" y="5370070"/>
                  </a:lnTo>
                  <a:lnTo>
                    <a:pt x="38760" y="5415042"/>
                  </a:lnTo>
                  <a:lnTo>
                    <a:pt x="52354" y="5459193"/>
                  </a:lnTo>
                  <a:lnTo>
                    <a:pt x="67854" y="5502472"/>
                  </a:lnTo>
                  <a:lnTo>
                    <a:pt x="85212" y="5544831"/>
                  </a:lnTo>
                  <a:lnTo>
                    <a:pt x="104379" y="5586220"/>
                  </a:lnTo>
                  <a:lnTo>
                    <a:pt x="125304" y="5626590"/>
                  </a:lnTo>
                  <a:lnTo>
                    <a:pt x="147938" y="5665891"/>
                  </a:lnTo>
                  <a:lnTo>
                    <a:pt x="172233" y="5704075"/>
                  </a:lnTo>
                  <a:lnTo>
                    <a:pt x="198139" y="5741092"/>
                  </a:lnTo>
                  <a:lnTo>
                    <a:pt x="225606" y="5776893"/>
                  </a:lnTo>
                  <a:lnTo>
                    <a:pt x="254585" y="5811428"/>
                  </a:lnTo>
                  <a:lnTo>
                    <a:pt x="285027" y="5844648"/>
                  </a:lnTo>
                  <a:lnTo>
                    <a:pt x="316883" y="5876504"/>
                  </a:lnTo>
                  <a:lnTo>
                    <a:pt x="350103" y="5906946"/>
                  </a:lnTo>
                  <a:lnTo>
                    <a:pt x="384638" y="5935925"/>
                  </a:lnTo>
                  <a:lnTo>
                    <a:pt x="420439" y="5963392"/>
                  </a:lnTo>
                  <a:lnTo>
                    <a:pt x="457456" y="5989298"/>
                  </a:lnTo>
                  <a:lnTo>
                    <a:pt x="495640" y="6013593"/>
                  </a:lnTo>
                  <a:lnTo>
                    <a:pt x="534941" y="6036227"/>
                  </a:lnTo>
                  <a:lnTo>
                    <a:pt x="575311" y="6057152"/>
                  </a:lnTo>
                  <a:lnTo>
                    <a:pt x="616700" y="6076319"/>
                  </a:lnTo>
                  <a:lnTo>
                    <a:pt x="659059" y="6093677"/>
                  </a:lnTo>
                  <a:lnTo>
                    <a:pt x="702338" y="6109177"/>
                  </a:lnTo>
                  <a:lnTo>
                    <a:pt x="746489" y="6122771"/>
                  </a:lnTo>
                  <a:lnTo>
                    <a:pt x="791461" y="6134409"/>
                  </a:lnTo>
                  <a:lnTo>
                    <a:pt x="837205" y="6144042"/>
                  </a:lnTo>
                  <a:lnTo>
                    <a:pt x="883673" y="6151620"/>
                  </a:lnTo>
                  <a:lnTo>
                    <a:pt x="930814" y="6157093"/>
                  </a:lnTo>
                  <a:lnTo>
                    <a:pt x="978580" y="6160414"/>
                  </a:lnTo>
                  <a:lnTo>
                    <a:pt x="1026922" y="6161532"/>
                  </a:lnTo>
                  <a:lnTo>
                    <a:pt x="10531094" y="6161532"/>
                  </a:lnTo>
                  <a:lnTo>
                    <a:pt x="10579438" y="6160414"/>
                  </a:lnTo>
                  <a:lnTo>
                    <a:pt x="10627206" y="6157093"/>
                  </a:lnTo>
                  <a:lnTo>
                    <a:pt x="10674350" y="6151620"/>
                  </a:lnTo>
                  <a:lnTo>
                    <a:pt x="10720820" y="6144042"/>
                  </a:lnTo>
                  <a:lnTo>
                    <a:pt x="10766566" y="6134409"/>
                  </a:lnTo>
                  <a:lnTo>
                    <a:pt x="10811540" y="6122771"/>
                  </a:lnTo>
                  <a:lnTo>
                    <a:pt x="10855691" y="6109177"/>
                  </a:lnTo>
                  <a:lnTo>
                    <a:pt x="10898971" y="6093677"/>
                  </a:lnTo>
                  <a:lnTo>
                    <a:pt x="10941331" y="6076319"/>
                  </a:lnTo>
                  <a:lnTo>
                    <a:pt x="10982720" y="6057152"/>
                  </a:lnTo>
                  <a:lnTo>
                    <a:pt x="11023091" y="6036227"/>
                  </a:lnTo>
                  <a:lnTo>
                    <a:pt x="11062392" y="6013593"/>
                  </a:lnTo>
                  <a:lnTo>
                    <a:pt x="11100576" y="5989298"/>
                  </a:lnTo>
                  <a:lnTo>
                    <a:pt x="11137593" y="5963392"/>
                  </a:lnTo>
                  <a:lnTo>
                    <a:pt x="11173393" y="5935925"/>
                  </a:lnTo>
                  <a:lnTo>
                    <a:pt x="11207927" y="5906946"/>
                  </a:lnTo>
                  <a:lnTo>
                    <a:pt x="11241147" y="5876504"/>
                  </a:lnTo>
                  <a:lnTo>
                    <a:pt x="11273002" y="5844648"/>
                  </a:lnTo>
                  <a:lnTo>
                    <a:pt x="11303443" y="5811428"/>
                  </a:lnTo>
                  <a:lnTo>
                    <a:pt x="11332421" y="5776893"/>
                  </a:lnTo>
                  <a:lnTo>
                    <a:pt x="11359887" y="5741092"/>
                  </a:lnTo>
                  <a:lnTo>
                    <a:pt x="11385792" y="5704075"/>
                  </a:lnTo>
                  <a:lnTo>
                    <a:pt x="11410086" y="5665891"/>
                  </a:lnTo>
                  <a:lnTo>
                    <a:pt x="11432719" y="5626590"/>
                  </a:lnTo>
                  <a:lnTo>
                    <a:pt x="11453643" y="5586220"/>
                  </a:lnTo>
                  <a:lnTo>
                    <a:pt x="11472808" y="5544831"/>
                  </a:lnTo>
                  <a:lnTo>
                    <a:pt x="11490165" y="5502472"/>
                  </a:lnTo>
                  <a:lnTo>
                    <a:pt x="11505665" y="5459193"/>
                  </a:lnTo>
                  <a:lnTo>
                    <a:pt x="11519258" y="5415042"/>
                  </a:lnTo>
                  <a:lnTo>
                    <a:pt x="11530895" y="5370070"/>
                  </a:lnTo>
                  <a:lnTo>
                    <a:pt x="11540527" y="5324326"/>
                  </a:lnTo>
                  <a:lnTo>
                    <a:pt x="11548104" y="5277858"/>
                  </a:lnTo>
                  <a:lnTo>
                    <a:pt x="11553578" y="5230717"/>
                  </a:lnTo>
                  <a:lnTo>
                    <a:pt x="11556898" y="5182951"/>
                  </a:lnTo>
                  <a:lnTo>
                    <a:pt x="11558016" y="5134610"/>
                  </a:lnTo>
                  <a:lnTo>
                    <a:pt x="11558016" y="1026922"/>
                  </a:lnTo>
                  <a:lnTo>
                    <a:pt x="11556898" y="978577"/>
                  </a:lnTo>
                  <a:lnTo>
                    <a:pt x="11553578" y="930809"/>
                  </a:lnTo>
                  <a:lnTo>
                    <a:pt x="11548104" y="883665"/>
                  </a:lnTo>
                  <a:lnTo>
                    <a:pt x="11540527" y="837195"/>
                  </a:lnTo>
                  <a:lnTo>
                    <a:pt x="11530895" y="791449"/>
                  </a:lnTo>
                  <a:lnTo>
                    <a:pt x="11519258" y="746475"/>
                  </a:lnTo>
                  <a:lnTo>
                    <a:pt x="11505665" y="702324"/>
                  </a:lnTo>
                  <a:lnTo>
                    <a:pt x="11490165" y="659044"/>
                  </a:lnTo>
                  <a:lnTo>
                    <a:pt x="11472808" y="616684"/>
                  </a:lnTo>
                  <a:lnTo>
                    <a:pt x="11453643" y="575295"/>
                  </a:lnTo>
                  <a:lnTo>
                    <a:pt x="11432719" y="534924"/>
                  </a:lnTo>
                  <a:lnTo>
                    <a:pt x="11410086" y="495623"/>
                  </a:lnTo>
                  <a:lnTo>
                    <a:pt x="11385792" y="457439"/>
                  </a:lnTo>
                  <a:lnTo>
                    <a:pt x="11359887" y="420422"/>
                  </a:lnTo>
                  <a:lnTo>
                    <a:pt x="11332421" y="384622"/>
                  </a:lnTo>
                  <a:lnTo>
                    <a:pt x="11303443" y="350088"/>
                  </a:lnTo>
                  <a:lnTo>
                    <a:pt x="11273002" y="316868"/>
                  </a:lnTo>
                  <a:lnTo>
                    <a:pt x="11241147" y="285013"/>
                  </a:lnTo>
                  <a:lnTo>
                    <a:pt x="11207927" y="254572"/>
                  </a:lnTo>
                  <a:lnTo>
                    <a:pt x="11173393" y="225594"/>
                  </a:lnTo>
                  <a:lnTo>
                    <a:pt x="11137593" y="198128"/>
                  </a:lnTo>
                  <a:lnTo>
                    <a:pt x="11100576" y="172223"/>
                  </a:lnTo>
                  <a:lnTo>
                    <a:pt x="11062392" y="147929"/>
                  </a:lnTo>
                  <a:lnTo>
                    <a:pt x="11023091" y="125296"/>
                  </a:lnTo>
                  <a:lnTo>
                    <a:pt x="10982720" y="104372"/>
                  </a:lnTo>
                  <a:lnTo>
                    <a:pt x="10941331" y="85207"/>
                  </a:lnTo>
                  <a:lnTo>
                    <a:pt x="10898971" y="67850"/>
                  </a:lnTo>
                  <a:lnTo>
                    <a:pt x="10855691" y="52350"/>
                  </a:lnTo>
                  <a:lnTo>
                    <a:pt x="10811540" y="38757"/>
                  </a:lnTo>
                  <a:lnTo>
                    <a:pt x="10766566" y="27120"/>
                  </a:lnTo>
                  <a:lnTo>
                    <a:pt x="10720820" y="17488"/>
                  </a:lnTo>
                  <a:lnTo>
                    <a:pt x="10674350" y="9911"/>
                  </a:lnTo>
                  <a:lnTo>
                    <a:pt x="10627206" y="4437"/>
                  </a:lnTo>
                  <a:lnTo>
                    <a:pt x="10579438" y="1117"/>
                  </a:lnTo>
                  <a:lnTo>
                    <a:pt x="105310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360425"/>
              <a:ext cx="11558270" cy="6162040"/>
            </a:xfrm>
            <a:custGeom>
              <a:avLst/>
              <a:gdLst/>
              <a:ahLst/>
              <a:cxnLst/>
              <a:rect l="l" t="t" r="r" b="b"/>
              <a:pathLst>
                <a:path w="11558270" h="6162040">
                  <a:moveTo>
                    <a:pt x="0" y="1026922"/>
                  </a:moveTo>
                  <a:lnTo>
                    <a:pt x="1117" y="978577"/>
                  </a:lnTo>
                  <a:lnTo>
                    <a:pt x="4438" y="930809"/>
                  </a:lnTo>
                  <a:lnTo>
                    <a:pt x="9911" y="883665"/>
                  </a:lnTo>
                  <a:lnTo>
                    <a:pt x="17489" y="837195"/>
                  </a:lnTo>
                  <a:lnTo>
                    <a:pt x="27122" y="791449"/>
                  </a:lnTo>
                  <a:lnTo>
                    <a:pt x="38760" y="746475"/>
                  </a:lnTo>
                  <a:lnTo>
                    <a:pt x="52354" y="702324"/>
                  </a:lnTo>
                  <a:lnTo>
                    <a:pt x="67854" y="659044"/>
                  </a:lnTo>
                  <a:lnTo>
                    <a:pt x="85212" y="616684"/>
                  </a:lnTo>
                  <a:lnTo>
                    <a:pt x="104379" y="575295"/>
                  </a:lnTo>
                  <a:lnTo>
                    <a:pt x="125304" y="534924"/>
                  </a:lnTo>
                  <a:lnTo>
                    <a:pt x="147938" y="495623"/>
                  </a:lnTo>
                  <a:lnTo>
                    <a:pt x="172233" y="457439"/>
                  </a:lnTo>
                  <a:lnTo>
                    <a:pt x="198139" y="420422"/>
                  </a:lnTo>
                  <a:lnTo>
                    <a:pt x="225606" y="384622"/>
                  </a:lnTo>
                  <a:lnTo>
                    <a:pt x="254585" y="350088"/>
                  </a:lnTo>
                  <a:lnTo>
                    <a:pt x="285027" y="316868"/>
                  </a:lnTo>
                  <a:lnTo>
                    <a:pt x="316883" y="285013"/>
                  </a:lnTo>
                  <a:lnTo>
                    <a:pt x="350103" y="254572"/>
                  </a:lnTo>
                  <a:lnTo>
                    <a:pt x="384638" y="225594"/>
                  </a:lnTo>
                  <a:lnTo>
                    <a:pt x="420439" y="198128"/>
                  </a:lnTo>
                  <a:lnTo>
                    <a:pt x="457456" y="172223"/>
                  </a:lnTo>
                  <a:lnTo>
                    <a:pt x="495640" y="147929"/>
                  </a:lnTo>
                  <a:lnTo>
                    <a:pt x="534941" y="125296"/>
                  </a:lnTo>
                  <a:lnTo>
                    <a:pt x="575311" y="104372"/>
                  </a:lnTo>
                  <a:lnTo>
                    <a:pt x="616700" y="85207"/>
                  </a:lnTo>
                  <a:lnTo>
                    <a:pt x="659059" y="67850"/>
                  </a:lnTo>
                  <a:lnTo>
                    <a:pt x="702338" y="52350"/>
                  </a:lnTo>
                  <a:lnTo>
                    <a:pt x="746489" y="38757"/>
                  </a:lnTo>
                  <a:lnTo>
                    <a:pt x="791461" y="27120"/>
                  </a:lnTo>
                  <a:lnTo>
                    <a:pt x="837205" y="17488"/>
                  </a:lnTo>
                  <a:lnTo>
                    <a:pt x="883673" y="9911"/>
                  </a:lnTo>
                  <a:lnTo>
                    <a:pt x="930814" y="4437"/>
                  </a:lnTo>
                  <a:lnTo>
                    <a:pt x="978580" y="1117"/>
                  </a:lnTo>
                  <a:lnTo>
                    <a:pt x="1026922" y="0"/>
                  </a:lnTo>
                  <a:lnTo>
                    <a:pt x="10531094" y="0"/>
                  </a:lnTo>
                  <a:lnTo>
                    <a:pt x="10579438" y="1117"/>
                  </a:lnTo>
                  <a:lnTo>
                    <a:pt x="10627206" y="4437"/>
                  </a:lnTo>
                  <a:lnTo>
                    <a:pt x="10674350" y="9911"/>
                  </a:lnTo>
                  <a:lnTo>
                    <a:pt x="10720820" y="17488"/>
                  </a:lnTo>
                  <a:lnTo>
                    <a:pt x="10766566" y="27120"/>
                  </a:lnTo>
                  <a:lnTo>
                    <a:pt x="10811540" y="38757"/>
                  </a:lnTo>
                  <a:lnTo>
                    <a:pt x="10855691" y="52350"/>
                  </a:lnTo>
                  <a:lnTo>
                    <a:pt x="10898971" y="67850"/>
                  </a:lnTo>
                  <a:lnTo>
                    <a:pt x="10941331" y="85207"/>
                  </a:lnTo>
                  <a:lnTo>
                    <a:pt x="10982720" y="104372"/>
                  </a:lnTo>
                  <a:lnTo>
                    <a:pt x="11023091" y="125296"/>
                  </a:lnTo>
                  <a:lnTo>
                    <a:pt x="11062392" y="147929"/>
                  </a:lnTo>
                  <a:lnTo>
                    <a:pt x="11100576" y="172223"/>
                  </a:lnTo>
                  <a:lnTo>
                    <a:pt x="11137593" y="198128"/>
                  </a:lnTo>
                  <a:lnTo>
                    <a:pt x="11173393" y="225594"/>
                  </a:lnTo>
                  <a:lnTo>
                    <a:pt x="11207927" y="254572"/>
                  </a:lnTo>
                  <a:lnTo>
                    <a:pt x="11241147" y="285013"/>
                  </a:lnTo>
                  <a:lnTo>
                    <a:pt x="11273002" y="316868"/>
                  </a:lnTo>
                  <a:lnTo>
                    <a:pt x="11303443" y="350088"/>
                  </a:lnTo>
                  <a:lnTo>
                    <a:pt x="11332421" y="384622"/>
                  </a:lnTo>
                  <a:lnTo>
                    <a:pt x="11359887" y="420422"/>
                  </a:lnTo>
                  <a:lnTo>
                    <a:pt x="11385792" y="457439"/>
                  </a:lnTo>
                  <a:lnTo>
                    <a:pt x="11410086" y="495623"/>
                  </a:lnTo>
                  <a:lnTo>
                    <a:pt x="11432719" y="534924"/>
                  </a:lnTo>
                  <a:lnTo>
                    <a:pt x="11453643" y="575295"/>
                  </a:lnTo>
                  <a:lnTo>
                    <a:pt x="11472808" y="616684"/>
                  </a:lnTo>
                  <a:lnTo>
                    <a:pt x="11490165" y="659044"/>
                  </a:lnTo>
                  <a:lnTo>
                    <a:pt x="11505665" y="702324"/>
                  </a:lnTo>
                  <a:lnTo>
                    <a:pt x="11519258" y="746475"/>
                  </a:lnTo>
                  <a:lnTo>
                    <a:pt x="11530895" y="791449"/>
                  </a:lnTo>
                  <a:lnTo>
                    <a:pt x="11540527" y="837195"/>
                  </a:lnTo>
                  <a:lnTo>
                    <a:pt x="11548104" y="883665"/>
                  </a:lnTo>
                  <a:lnTo>
                    <a:pt x="11553578" y="930809"/>
                  </a:lnTo>
                  <a:lnTo>
                    <a:pt x="11556898" y="978577"/>
                  </a:lnTo>
                  <a:lnTo>
                    <a:pt x="11558016" y="1026922"/>
                  </a:lnTo>
                  <a:lnTo>
                    <a:pt x="11558016" y="5134610"/>
                  </a:lnTo>
                  <a:lnTo>
                    <a:pt x="11556898" y="5182951"/>
                  </a:lnTo>
                  <a:lnTo>
                    <a:pt x="11553578" y="5230717"/>
                  </a:lnTo>
                  <a:lnTo>
                    <a:pt x="11548104" y="5277858"/>
                  </a:lnTo>
                  <a:lnTo>
                    <a:pt x="11540527" y="5324326"/>
                  </a:lnTo>
                  <a:lnTo>
                    <a:pt x="11530895" y="5370070"/>
                  </a:lnTo>
                  <a:lnTo>
                    <a:pt x="11519258" y="5415042"/>
                  </a:lnTo>
                  <a:lnTo>
                    <a:pt x="11505665" y="5459193"/>
                  </a:lnTo>
                  <a:lnTo>
                    <a:pt x="11490165" y="5502472"/>
                  </a:lnTo>
                  <a:lnTo>
                    <a:pt x="11472808" y="5544831"/>
                  </a:lnTo>
                  <a:lnTo>
                    <a:pt x="11453643" y="5586220"/>
                  </a:lnTo>
                  <a:lnTo>
                    <a:pt x="11432719" y="5626590"/>
                  </a:lnTo>
                  <a:lnTo>
                    <a:pt x="11410086" y="5665891"/>
                  </a:lnTo>
                  <a:lnTo>
                    <a:pt x="11385792" y="5704075"/>
                  </a:lnTo>
                  <a:lnTo>
                    <a:pt x="11359887" y="5741092"/>
                  </a:lnTo>
                  <a:lnTo>
                    <a:pt x="11332421" y="5776893"/>
                  </a:lnTo>
                  <a:lnTo>
                    <a:pt x="11303443" y="5811428"/>
                  </a:lnTo>
                  <a:lnTo>
                    <a:pt x="11273002" y="5844648"/>
                  </a:lnTo>
                  <a:lnTo>
                    <a:pt x="11241147" y="5876504"/>
                  </a:lnTo>
                  <a:lnTo>
                    <a:pt x="11207927" y="5906946"/>
                  </a:lnTo>
                  <a:lnTo>
                    <a:pt x="11173393" y="5935925"/>
                  </a:lnTo>
                  <a:lnTo>
                    <a:pt x="11137593" y="5963392"/>
                  </a:lnTo>
                  <a:lnTo>
                    <a:pt x="11100576" y="5989298"/>
                  </a:lnTo>
                  <a:lnTo>
                    <a:pt x="11062392" y="6013593"/>
                  </a:lnTo>
                  <a:lnTo>
                    <a:pt x="11023091" y="6036227"/>
                  </a:lnTo>
                  <a:lnTo>
                    <a:pt x="10982720" y="6057152"/>
                  </a:lnTo>
                  <a:lnTo>
                    <a:pt x="10941331" y="6076319"/>
                  </a:lnTo>
                  <a:lnTo>
                    <a:pt x="10898971" y="6093677"/>
                  </a:lnTo>
                  <a:lnTo>
                    <a:pt x="10855691" y="6109177"/>
                  </a:lnTo>
                  <a:lnTo>
                    <a:pt x="10811540" y="6122771"/>
                  </a:lnTo>
                  <a:lnTo>
                    <a:pt x="10766566" y="6134409"/>
                  </a:lnTo>
                  <a:lnTo>
                    <a:pt x="10720820" y="6144042"/>
                  </a:lnTo>
                  <a:lnTo>
                    <a:pt x="10674350" y="6151620"/>
                  </a:lnTo>
                  <a:lnTo>
                    <a:pt x="10627206" y="6157093"/>
                  </a:lnTo>
                  <a:lnTo>
                    <a:pt x="10579438" y="6160414"/>
                  </a:lnTo>
                  <a:lnTo>
                    <a:pt x="10531094" y="6161532"/>
                  </a:lnTo>
                  <a:lnTo>
                    <a:pt x="1026922" y="6161532"/>
                  </a:lnTo>
                  <a:lnTo>
                    <a:pt x="978580" y="6160414"/>
                  </a:lnTo>
                  <a:lnTo>
                    <a:pt x="930814" y="6157093"/>
                  </a:lnTo>
                  <a:lnTo>
                    <a:pt x="883673" y="6151620"/>
                  </a:lnTo>
                  <a:lnTo>
                    <a:pt x="837205" y="6144042"/>
                  </a:lnTo>
                  <a:lnTo>
                    <a:pt x="791461" y="6134409"/>
                  </a:lnTo>
                  <a:lnTo>
                    <a:pt x="746489" y="6122771"/>
                  </a:lnTo>
                  <a:lnTo>
                    <a:pt x="702338" y="6109177"/>
                  </a:lnTo>
                  <a:lnTo>
                    <a:pt x="659059" y="6093677"/>
                  </a:lnTo>
                  <a:lnTo>
                    <a:pt x="616700" y="6076319"/>
                  </a:lnTo>
                  <a:lnTo>
                    <a:pt x="575311" y="6057152"/>
                  </a:lnTo>
                  <a:lnTo>
                    <a:pt x="534941" y="6036227"/>
                  </a:lnTo>
                  <a:lnTo>
                    <a:pt x="495640" y="6013593"/>
                  </a:lnTo>
                  <a:lnTo>
                    <a:pt x="457456" y="5989298"/>
                  </a:lnTo>
                  <a:lnTo>
                    <a:pt x="420439" y="5963392"/>
                  </a:lnTo>
                  <a:lnTo>
                    <a:pt x="384638" y="5935925"/>
                  </a:lnTo>
                  <a:lnTo>
                    <a:pt x="350103" y="5906946"/>
                  </a:lnTo>
                  <a:lnTo>
                    <a:pt x="316883" y="5876504"/>
                  </a:lnTo>
                  <a:lnTo>
                    <a:pt x="285027" y="5844648"/>
                  </a:lnTo>
                  <a:lnTo>
                    <a:pt x="254585" y="5811428"/>
                  </a:lnTo>
                  <a:lnTo>
                    <a:pt x="225606" y="5776893"/>
                  </a:lnTo>
                  <a:lnTo>
                    <a:pt x="198139" y="5741092"/>
                  </a:lnTo>
                  <a:lnTo>
                    <a:pt x="172233" y="5704075"/>
                  </a:lnTo>
                  <a:lnTo>
                    <a:pt x="147938" y="5665891"/>
                  </a:lnTo>
                  <a:lnTo>
                    <a:pt x="125304" y="5626590"/>
                  </a:lnTo>
                  <a:lnTo>
                    <a:pt x="104379" y="5586220"/>
                  </a:lnTo>
                  <a:lnTo>
                    <a:pt x="85212" y="5544831"/>
                  </a:lnTo>
                  <a:lnTo>
                    <a:pt x="67854" y="5502472"/>
                  </a:lnTo>
                  <a:lnTo>
                    <a:pt x="52354" y="5459193"/>
                  </a:lnTo>
                  <a:lnTo>
                    <a:pt x="38760" y="5415042"/>
                  </a:lnTo>
                  <a:lnTo>
                    <a:pt x="27122" y="5370070"/>
                  </a:lnTo>
                  <a:lnTo>
                    <a:pt x="17489" y="5324326"/>
                  </a:lnTo>
                  <a:lnTo>
                    <a:pt x="9911" y="5277858"/>
                  </a:lnTo>
                  <a:lnTo>
                    <a:pt x="4438" y="5230717"/>
                  </a:lnTo>
                  <a:lnTo>
                    <a:pt x="1117" y="5182951"/>
                  </a:lnTo>
                  <a:lnTo>
                    <a:pt x="0" y="5134610"/>
                  </a:lnTo>
                  <a:lnTo>
                    <a:pt x="0" y="1026922"/>
                  </a:lnTo>
                  <a:close/>
                </a:path>
              </a:pathLst>
            </a:custGeom>
            <a:ln w="38099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1207414" y="2803652"/>
            <a:ext cx="10273030" cy="2134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53695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b.</a:t>
            </a:r>
            <a:r>
              <a:rPr dirty="0" sz="2400" spc="-6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Các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lớp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Một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phấn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khởi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chào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đón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năm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học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mới.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Chúng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cũng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vô </a:t>
            </a:r>
            <a:r>
              <a:rPr dirty="0" sz="2400">
                <a:latin typeface="Arial"/>
                <a:cs typeface="Arial"/>
              </a:rPr>
              <a:t>cùng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hân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hoan</a:t>
            </a:r>
            <a:r>
              <a:rPr dirty="0" sz="2400" spc="-2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6414135">
              <a:lnSpc>
                <a:spcPct val="100000"/>
              </a:lnSpc>
              <a:spcBef>
                <a:spcPts val="10"/>
              </a:spcBef>
            </a:pPr>
            <a:r>
              <a:rPr dirty="0" sz="1800" i="1">
                <a:latin typeface="Arial"/>
                <a:cs typeface="Arial"/>
              </a:rPr>
              <a:t>Minh</a:t>
            </a:r>
            <a:r>
              <a:rPr dirty="0" sz="1800" spc="-20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Mẫn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55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c.</a:t>
            </a:r>
            <a:r>
              <a:rPr dirty="0" sz="2400" spc="-5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Đất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nước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thật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thanh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bình.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Cuộc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sống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của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người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dân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trên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mọi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miền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Tổ </a:t>
            </a:r>
            <a:r>
              <a:rPr dirty="0" sz="2400" b="1">
                <a:latin typeface="Arial"/>
                <a:cs typeface="Arial"/>
              </a:rPr>
              <a:t>quốc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thật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yên</a:t>
            </a:r>
            <a:r>
              <a:rPr dirty="0" sz="2400" spc="-20">
                <a:latin typeface="Arial"/>
                <a:cs typeface="Arial"/>
              </a:rPr>
              <a:t> vui.</a:t>
            </a:r>
            <a:endParaRPr sz="2400">
              <a:latin typeface="Arial"/>
              <a:cs typeface="Arial"/>
            </a:endParaRPr>
          </a:p>
          <a:p>
            <a:pPr marL="6414135">
              <a:lnSpc>
                <a:spcPct val="100000"/>
              </a:lnSpc>
              <a:spcBef>
                <a:spcPts val="600"/>
              </a:spcBef>
            </a:pPr>
            <a:r>
              <a:rPr dirty="0" sz="1800" i="1">
                <a:latin typeface="Arial"/>
                <a:cs typeface="Arial"/>
              </a:rPr>
              <a:t>Phan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Ngọc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Linh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818388" y="547131"/>
            <a:ext cx="10285095" cy="5495290"/>
            <a:chOff x="818388" y="547131"/>
            <a:chExt cx="10285095" cy="5495290"/>
          </a:xfrm>
        </p:grpSpPr>
        <p:pic>
          <p:nvPicPr>
            <p:cNvPr id="7" name="object 7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547131"/>
              <a:ext cx="2673977" cy="213358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683258" y="5019294"/>
              <a:ext cx="9410700" cy="1013460"/>
            </a:xfrm>
            <a:custGeom>
              <a:avLst/>
              <a:gdLst/>
              <a:ahLst/>
              <a:cxnLst/>
              <a:rect l="l" t="t" r="r" b="b"/>
              <a:pathLst>
                <a:path w="9410700" h="1013460">
                  <a:moveTo>
                    <a:pt x="9241790" y="0"/>
                  </a:moveTo>
                  <a:lnTo>
                    <a:pt x="168910" y="0"/>
                  </a:lnTo>
                  <a:lnTo>
                    <a:pt x="123986" y="6029"/>
                  </a:lnTo>
                  <a:lnTo>
                    <a:pt x="83631" y="23048"/>
                  </a:lnTo>
                  <a:lnTo>
                    <a:pt x="49450" y="49450"/>
                  </a:lnTo>
                  <a:lnTo>
                    <a:pt x="23048" y="83631"/>
                  </a:lnTo>
                  <a:lnTo>
                    <a:pt x="6029" y="123986"/>
                  </a:lnTo>
                  <a:lnTo>
                    <a:pt x="0" y="168909"/>
                  </a:lnTo>
                  <a:lnTo>
                    <a:pt x="0" y="844549"/>
                  </a:lnTo>
                  <a:lnTo>
                    <a:pt x="6029" y="889451"/>
                  </a:lnTo>
                  <a:lnTo>
                    <a:pt x="23048" y="929799"/>
                  </a:lnTo>
                  <a:lnTo>
                    <a:pt x="49450" y="963985"/>
                  </a:lnTo>
                  <a:lnTo>
                    <a:pt x="83631" y="990397"/>
                  </a:lnTo>
                  <a:lnTo>
                    <a:pt x="123986" y="1007426"/>
                  </a:lnTo>
                  <a:lnTo>
                    <a:pt x="168910" y="1013459"/>
                  </a:lnTo>
                  <a:lnTo>
                    <a:pt x="9241790" y="1013459"/>
                  </a:lnTo>
                  <a:lnTo>
                    <a:pt x="9286713" y="1007426"/>
                  </a:lnTo>
                  <a:lnTo>
                    <a:pt x="9327068" y="990397"/>
                  </a:lnTo>
                  <a:lnTo>
                    <a:pt x="9361249" y="963985"/>
                  </a:lnTo>
                  <a:lnTo>
                    <a:pt x="9387651" y="929799"/>
                  </a:lnTo>
                  <a:lnTo>
                    <a:pt x="9404670" y="889451"/>
                  </a:lnTo>
                  <a:lnTo>
                    <a:pt x="9410700" y="844549"/>
                  </a:lnTo>
                  <a:lnTo>
                    <a:pt x="9410700" y="168909"/>
                  </a:lnTo>
                  <a:lnTo>
                    <a:pt x="9404670" y="123986"/>
                  </a:lnTo>
                  <a:lnTo>
                    <a:pt x="9387651" y="83631"/>
                  </a:lnTo>
                  <a:lnTo>
                    <a:pt x="9361249" y="49450"/>
                  </a:lnTo>
                  <a:lnTo>
                    <a:pt x="9327068" y="23048"/>
                  </a:lnTo>
                  <a:lnTo>
                    <a:pt x="9286713" y="6029"/>
                  </a:lnTo>
                  <a:lnTo>
                    <a:pt x="9241790" y="0"/>
                  </a:lnTo>
                  <a:close/>
                </a:path>
              </a:pathLst>
            </a:custGeom>
            <a:solidFill>
              <a:srgbClr val="FAE2D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683258" y="5019294"/>
              <a:ext cx="9410700" cy="1013460"/>
            </a:xfrm>
            <a:custGeom>
              <a:avLst/>
              <a:gdLst/>
              <a:ahLst/>
              <a:cxnLst/>
              <a:rect l="l" t="t" r="r" b="b"/>
              <a:pathLst>
                <a:path w="9410700" h="1013460">
                  <a:moveTo>
                    <a:pt x="0" y="168909"/>
                  </a:moveTo>
                  <a:lnTo>
                    <a:pt x="6029" y="123986"/>
                  </a:lnTo>
                  <a:lnTo>
                    <a:pt x="23048" y="83631"/>
                  </a:lnTo>
                  <a:lnTo>
                    <a:pt x="49450" y="49450"/>
                  </a:lnTo>
                  <a:lnTo>
                    <a:pt x="83631" y="23048"/>
                  </a:lnTo>
                  <a:lnTo>
                    <a:pt x="123986" y="6029"/>
                  </a:lnTo>
                  <a:lnTo>
                    <a:pt x="168910" y="0"/>
                  </a:lnTo>
                  <a:lnTo>
                    <a:pt x="9241790" y="0"/>
                  </a:lnTo>
                  <a:lnTo>
                    <a:pt x="9286713" y="6029"/>
                  </a:lnTo>
                  <a:lnTo>
                    <a:pt x="9327068" y="23048"/>
                  </a:lnTo>
                  <a:lnTo>
                    <a:pt x="9361249" y="49450"/>
                  </a:lnTo>
                  <a:lnTo>
                    <a:pt x="9387651" y="83631"/>
                  </a:lnTo>
                  <a:lnTo>
                    <a:pt x="9404670" y="123986"/>
                  </a:lnTo>
                  <a:lnTo>
                    <a:pt x="9410700" y="168909"/>
                  </a:lnTo>
                  <a:lnTo>
                    <a:pt x="9410700" y="844549"/>
                  </a:lnTo>
                  <a:lnTo>
                    <a:pt x="9404670" y="889451"/>
                  </a:lnTo>
                  <a:lnTo>
                    <a:pt x="9387651" y="929799"/>
                  </a:lnTo>
                  <a:lnTo>
                    <a:pt x="9361249" y="963985"/>
                  </a:lnTo>
                  <a:lnTo>
                    <a:pt x="9327068" y="990397"/>
                  </a:lnTo>
                  <a:lnTo>
                    <a:pt x="9286713" y="1007426"/>
                  </a:lnTo>
                  <a:lnTo>
                    <a:pt x="9241790" y="1013459"/>
                  </a:lnTo>
                  <a:lnTo>
                    <a:pt x="168910" y="1013459"/>
                  </a:lnTo>
                  <a:lnTo>
                    <a:pt x="123986" y="1007426"/>
                  </a:lnTo>
                  <a:lnTo>
                    <a:pt x="83631" y="990397"/>
                  </a:lnTo>
                  <a:lnTo>
                    <a:pt x="49450" y="963985"/>
                  </a:lnTo>
                  <a:lnTo>
                    <a:pt x="23048" y="929799"/>
                  </a:lnTo>
                  <a:lnTo>
                    <a:pt x="6029" y="889451"/>
                  </a:lnTo>
                  <a:lnTo>
                    <a:pt x="0" y="844549"/>
                  </a:lnTo>
                  <a:lnTo>
                    <a:pt x="0" y="168909"/>
                  </a:lnTo>
                  <a:close/>
                </a:path>
              </a:pathLst>
            </a:custGeom>
            <a:ln w="19049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3688" y="5224272"/>
              <a:ext cx="806195" cy="807720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2351277" y="5136260"/>
            <a:ext cx="7863840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Các</a:t>
            </a:r>
            <a:r>
              <a:rPr dirty="0" sz="2400" spc="29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từ</a:t>
            </a:r>
            <a:r>
              <a:rPr dirty="0" sz="2400" spc="27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in</a:t>
            </a:r>
            <a:r>
              <a:rPr dirty="0" sz="2400" spc="27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đậm</a:t>
            </a:r>
            <a:r>
              <a:rPr dirty="0" sz="2400" spc="29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trong</a:t>
            </a:r>
            <a:r>
              <a:rPr dirty="0" sz="2400" spc="28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đoạn</a:t>
            </a:r>
            <a:r>
              <a:rPr dirty="0" sz="2400" spc="26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thơ,</a:t>
            </a:r>
            <a:r>
              <a:rPr dirty="0" sz="2400" spc="28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đoạn</a:t>
            </a:r>
            <a:r>
              <a:rPr dirty="0" sz="2400" spc="28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văn</a:t>
            </a:r>
            <a:r>
              <a:rPr dirty="0" sz="2400" spc="29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nào</a:t>
            </a:r>
            <a:r>
              <a:rPr dirty="0" sz="2400" spc="28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có</a:t>
            </a:r>
            <a:r>
              <a:rPr dirty="0" sz="2400" spc="27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spc="-25" b="1">
                <a:solidFill>
                  <a:srgbClr val="00AFEF"/>
                </a:solidFill>
                <a:latin typeface="Arial"/>
                <a:cs typeface="Arial"/>
              </a:rPr>
              <a:t>thể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thay</a:t>
            </a:r>
            <a:r>
              <a:rPr dirty="0" sz="2400" spc="-3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thế</a:t>
            </a:r>
            <a:r>
              <a:rPr dirty="0" sz="2400" spc="-4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được</a:t>
            </a:r>
            <a:r>
              <a:rPr dirty="0" sz="2400" spc="-3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cho</a:t>
            </a:r>
            <a:r>
              <a:rPr dirty="0" sz="2400" spc="-4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nhau?</a:t>
            </a:r>
            <a:r>
              <a:rPr dirty="0" sz="2400" spc="-3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AFEF"/>
                </a:solidFill>
                <a:latin typeface="Arial"/>
                <a:cs typeface="Arial"/>
              </a:rPr>
              <a:t>Vì</a:t>
            </a:r>
            <a:r>
              <a:rPr dirty="0" sz="2400" spc="-4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00AFEF"/>
                </a:solidFill>
                <a:latin typeface="Arial"/>
                <a:cs typeface="Arial"/>
              </a:rPr>
              <a:t>sao?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96588" y="504825"/>
            <a:ext cx="272224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a.</a:t>
            </a:r>
            <a:r>
              <a:rPr dirty="0" sz="24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quay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đầu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đỏ</a:t>
            </a:r>
            <a:endParaRPr sz="2400">
              <a:latin typeface="Arial"/>
              <a:cs typeface="Arial"/>
            </a:endParaRPr>
          </a:p>
          <a:p>
            <a:pPr marL="12700" marR="30099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Vẽ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nhà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ở </a:t>
            </a:r>
            <a:r>
              <a:rPr dirty="0" sz="2400">
                <a:latin typeface="Arial"/>
                <a:cs typeface="Arial"/>
              </a:rPr>
              <a:t>Ngói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mới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tươi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latin typeface="Arial"/>
                <a:cs typeface="Arial"/>
              </a:rPr>
              <a:t>Trường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học</a:t>
            </a:r>
            <a:r>
              <a:rPr dirty="0" sz="2400" spc="-6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trên</a:t>
            </a:r>
            <a:r>
              <a:rPr dirty="0" sz="2400" spc="-80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đồi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thắm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394829" y="385317"/>
            <a:ext cx="2592070" cy="22205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13779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Cây</a:t>
            </a:r>
            <a:r>
              <a:rPr dirty="0" sz="2400" spc="-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gạo</a:t>
            </a:r>
            <a:r>
              <a:rPr dirty="0" sz="24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đầu</a:t>
            </a:r>
            <a:r>
              <a:rPr dirty="0" sz="2400" spc="-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Arial"/>
                <a:cs typeface="Arial"/>
              </a:rPr>
              <a:t>xóm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Hoa</a:t>
            </a:r>
            <a:r>
              <a:rPr dirty="0" sz="240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nở</a:t>
            </a:r>
            <a:r>
              <a:rPr dirty="0" sz="2400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chói</a:t>
            </a:r>
            <a:r>
              <a:rPr dirty="0" sz="2400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Arial"/>
                <a:cs typeface="Arial"/>
              </a:rPr>
              <a:t>ngời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A,</a:t>
            </a:r>
            <a:r>
              <a:rPr dirty="0" sz="2400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nắng</a:t>
            </a:r>
            <a:r>
              <a:rPr dirty="0" sz="24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lên</a:t>
            </a:r>
            <a:r>
              <a:rPr dirty="0" sz="24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Arial"/>
                <a:cs typeface="Arial"/>
              </a:rPr>
              <a:t>rồi!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Mặt</a:t>
            </a:r>
            <a:r>
              <a:rPr dirty="0" sz="2400" spc="-1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trời</a:t>
            </a:r>
            <a:r>
              <a:rPr dirty="0" sz="2400" spc="-2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000000"/>
                </a:solidFill>
                <a:latin typeface="Arial"/>
                <a:cs typeface="Arial"/>
              </a:rPr>
              <a:t>đỏ</a:t>
            </a:r>
            <a:r>
              <a:rPr dirty="0" sz="2400" spc="-35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000000"/>
                </a:solidFill>
                <a:latin typeface="Arial"/>
                <a:cs typeface="Arial"/>
              </a:rPr>
              <a:t>chót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Lá</a:t>
            </a:r>
            <a:r>
              <a:rPr dirty="0" sz="24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cờ</a:t>
            </a:r>
            <a:r>
              <a:rPr dirty="0" sz="2400" spc="-7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Tổ</a:t>
            </a:r>
            <a:r>
              <a:rPr dirty="0" sz="24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quốc</a:t>
            </a:r>
            <a:r>
              <a:rPr dirty="0" sz="2400" spc="-1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Arial"/>
                <a:cs typeface="Arial"/>
              </a:rPr>
              <a:t>Bay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giữa</a:t>
            </a:r>
            <a:r>
              <a:rPr dirty="0" sz="240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trời</a:t>
            </a:r>
            <a:r>
              <a:rPr dirty="0" sz="2400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000000"/>
                </a:solidFill>
                <a:latin typeface="Arial"/>
                <a:cs typeface="Arial"/>
              </a:rPr>
              <a:t>xanh...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224009" y="2656459"/>
            <a:ext cx="9010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i="1">
                <a:latin typeface="Arial"/>
                <a:cs typeface="Arial"/>
              </a:rPr>
              <a:t>Định</a:t>
            </a:r>
            <a:r>
              <a:rPr dirty="0" sz="1800" spc="-25" i="1">
                <a:latin typeface="Arial"/>
                <a:cs typeface="Arial"/>
              </a:rPr>
              <a:t> Hải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341375"/>
            <a:ext cx="11596370" cy="6200140"/>
            <a:chOff x="297179" y="341375"/>
            <a:chExt cx="11596370" cy="6200140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360425"/>
              <a:ext cx="11558270" cy="6162040"/>
            </a:xfrm>
            <a:custGeom>
              <a:avLst/>
              <a:gdLst/>
              <a:ahLst/>
              <a:cxnLst/>
              <a:rect l="l" t="t" r="r" b="b"/>
              <a:pathLst>
                <a:path w="11558270" h="6162040">
                  <a:moveTo>
                    <a:pt x="10531094" y="0"/>
                  </a:moveTo>
                  <a:lnTo>
                    <a:pt x="1026922" y="0"/>
                  </a:lnTo>
                  <a:lnTo>
                    <a:pt x="978580" y="1117"/>
                  </a:lnTo>
                  <a:lnTo>
                    <a:pt x="930814" y="4437"/>
                  </a:lnTo>
                  <a:lnTo>
                    <a:pt x="883673" y="9911"/>
                  </a:lnTo>
                  <a:lnTo>
                    <a:pt x="837205" y="17488"/>
                  </a:lnTo>
                  <a:lnTo>
                    <a:pt x="791461" y="27120"/>
                  </a:lnTo>
                  <a:lnTo>
                    <a:pt x="746489" y="38757"/>
                  </a:lnTo>
                  <a:lnTo>
                    <a:pt x="702338" y="52350"/>
                  </a:lnTo>
                  <a:lnTo>
                    <a:pt x="659059" y="67850"/>
                  </a:lnTo>
                  <a:lnTo>
                    <a:pt x="616700" y="85207"/>
                  </a:lnTo>
                  <a:lnTo>
                    <a:pt x="575311" y="104372"/>
                  </a:lnTo>
                  <a:lnTo>
                    <a:pt x="534941" y="125296"/>
                  </a:lnTo>
                  <a:lnTo>
                    <a:pt x="495640" y="147929"/>
                  </a:lnTo>
                  <a:lnTo>
                    <a:pt x="457456" y="172223"/>
                  </a:lnTo>
                  <a:lnTo>
                    <a:pt x="420439" y="198128"/>
                  </a:lnTo>
                  <a:lnTo>
                    <a:pt x="384638" y="225594"/>
                  </a:lnTo>
                  <a:lnTo>
                    <a:pt x="350103" y="254572"/>
                  </a:lnTo>
                  <a:lnTo>
                    <a:pt x="316883" y="285013"/>
                  </a:lnTo>
                  <a:lnTo>
                    <a:pt x="285027" y="316868"/>
                  </a:lnTo>
                  <a:lnTo>
                    <a:pt x="254585" y="350088"/>
                  </a:lnTo>
                  <a:lnTo>
                    <a:pt x="225606" y="384622"/>
                  </a:lnTo>
                  <a:lnTo>
                    <a:pt x="198139" y="420422"/>
                  </a:lnTo>
                  <a:lnTo>
                    <a:pt x="172233" y="457439"/>
                  </a:lnTo>
                  <a:lnTo>
                    <a:pt x="147938" y="495623"/>
                  </a:lnTo>
                  <a:lnTo>
                    <a:pt x="125304" y="534924"/>
                  </a:lnTo>
                  <a:lnTo>
                    <a:pt x="104379" y="575295"/>
                  </a:lnTo>
                  <a:lnTo>
                    <a:pt x="85212" y="616684"/>
                  </a:lnTo>
                  <a:lnTo>
                    <a:pt x="67854" y="659044"/>
                  </a:lnTo>
                  <a:lnTo>
                    <a:pt x="52354" y="702324"/>
                  </a:lnTo>
                  <a:lnTo>
                    <a:pt x="38760" y="746475"/>
                  </a:lnTo>
                  <a:lnTo>
                    <a:pt x="27122" y="791449"/>
                  </a:lnTo>
                  <a:lnTo>
                    <a:pt x="17489" y="837195"/>
                  </a:lnTo>
                  <a:lnTo>
                    <a:pt x="9911" y="883665"/>
                  </a:lnTo>
                  <a:lnTo>
                    <a:pt x="4438" y="930809"/>
                  </a:lnTo>
                  <a:lnTo>
                    <a:pt x="1117" y="978577"/>
                  </a:lnTo>
                  <a:lnTo>
                    <a:pt x="0" y="1026922"/>
                  </a:lnTo>
                  <a:lnTo>
                    <a:pt x="0" y="5134610"/>
                  </a:lnTo>
                  <a:lnTo>
                    <a:pt x="1117" y="5182951"/>
                  </a:lnTo>
                  <a:lnTo>
                    <a:pt x="4438" y="5230717"/>
                  </a:lnTo>
                  <a:lnTo>
                    <a:pt x="9911" y="5277858"/>
                  </a:lnTo>
                  <a:lnTo>
                    <a:pt x="17489" y="5324326"/>
                  </a:lnTo>
                  <a:lnTo>
                    <a:pt x="27122" y="5370070"/>
                  </a:lnTo>
                  <a:lnTo>
                    <a:pt x="38760" y="5415042"/>
                  </a:lnTo>
                  <a:lnTo>
                    <a:pt x="52354" y="5459193"/>
                  </a:lnTo>
                  <a:lnTo>
                    <a:pt x="67854" y="5502472"/>
                  </a:lnTo>
                  <a:lnTo>
                    <a:pt x="85212" y="5544831"/>
                  </a:lnTo>
                  <a:lnTo>
                    <a:pt x="104379" y="5586220"/>
                  </a:lnTo>
                  <a:lnTo>
                    <a:pt x="125304" y="5626590"/>
                  </a:lnTo>
                  <a:lnTo>
                    <a:pt x="147938" y="5665891"/>
                  </a:lnTo>
                  <a:lnTo>
                    <a:pt x="172233" y="5704075"/>
                  </a:lnTo>
                  <a:lnTo>
                    <a:pt x="198139" y="5741092"/>
                  </a:lnTo>
                  <a:lnTo>
                    <a:pt x="225606" y="5776893"/>
                  </a:lnTo>
                  <a:lnTo>
                    <a:pt x="254585" y="5811428"/>
                  </a:lnTo>
                  <a:lnTo>
                    <a:pt x="285027" y="5844648"/>
                  </a:lnTo>
                  <a:lnTo>
                    <a:pt x="316883" y="5876504"/>
                  </a:lnTo>
                  <a:lnTo>
                    <a:pt x="350103" y="5906946"/>
                  </a:lnTo>
                  <a:lnTo>
                    <a:pt x="384638" y="5935925"/>
                  </a:lnTo>
                  <a:lnTo>
                    <a:pt x="420439" y="5963392"/>
                  </a:lnTo>
                  <a:lnTo>
                    <a:pt x="457456" y="5989298"/>
                  </a:lnTo>
                  <a:lnTo>
                    <a:pt x="495640" y="6013593"/>
                  </a:lnTo>
                  <a:lnTo>
                    <a:pt x="534941" y="6036227"/>
                  </a:lnTo>
                  <a:lnTo>
                    <a:pt x="575311" y="6057152"/>
                  </a:lnTo>
                  <a:lnTo>
                    <a:pt x="616700" y="6076319"/>
                  </a:lnTo>
                  <a:lnTo>
                    <a:pt x="659059" y="6093677"/>
                  </a:lnTo>
                  <a:lnTo>
                    <a:pt x="702338" y="6109177"/>
                  </a:lnTo>
                  <a:lnTo>
                    <a:pt x="746489" y="6122771"/>
                  </a:lnTo>
                  <a:lnTo>
                    <a:pt x="791461" y="6134409"/>
                  </a:lnTo>
                  <a:lnTo>
                    <a:pt x="837205" y="6144042"/>
                  </a:lnTo>
                  <a:lnTo>
                    <a:pt x="883673" y="6151620"/>
                  </a:lnTo>
                  <a:lnTo>
                    <a:pt x="930814" y="6157093"/>
                  </a:lnTo>
                  <a:lnTo>
                    <a:pt x="978580" y="6160414"/>
                  </a:lnTo>
                  <a:lnTo>
                    <a:pt x="1026922" y="6161532"/>
                  </a:lnTo>
                  <a:lnTo>
                    <a:pt x="10531094" y="6161532"/>
                  </a:lnTo>
                  <a:lnTo>
                    <a:pt x="10579438" y="6160414"/>
                  </a:lnTo>
                  <a:lnTo>
                    <a:pt x="10627206" y="6157093"/>
                  </a:lnTo>
                  <a:lnTo>
                    <a:pt x="10674350" y="6151620"/>
                  </a:lnTo>
                  <a:lnTo>
                    <a:pt x="10720820" y="6144042"/>
                  </a:lnTo>
                  <a:lnTo>
                    <a:pt x="10766566" y="6134409"/>
                  </a:lnTo>
                  <a:lnTo>
                    <a:pt x="10811540" y="6122771"/>
                  </a:lnTo>
                  <a:lnTo>
                    <a:pt x="10855691" y="6109177"/>
                  </a:lnTo>
                  <a:lnTo>
                    <a:pt x="10898971" y="6093677"/>
                  </a:lnTo>
                  <a:lnTo>
                    <a:pt x="10941331" y="6076319"/>
                  </a:lnTo>
                  <a:lnTo>
                    <a:pt x="10982720" y="6057152"/>
                  </a:lnTo>
                  <a:lnTo>
                    <a:pt x="11023091" y="6036227"/>
                  </a:lnTo>
                  <a:lnTo>
                    <a:pt x="11062392" y="6013593"/>
                  </a:lnTo>
                  <a:lnTo>
                    <a:pt x="11100576" y="5989298"/>
                  </a:lnTo>
                  <a:lnTo>
                    <a:pt x="11137593" y="5963392"/>
                  </a:lnTo>
                  <a:lnTo>
                    <a:pt x="11173393" y="5935925"/>
                  </a:lnTo>
                  <a:lnTo>
                    <a:pt x="11207927" y="5906946"/>
                  </a:lnTo>
                  <a:lnTo>
                    <a:pt x="11241147" y="5876504"/>
                  </a:lnTo>
                  <a:lnTo>
                    <a:pt x="11273002" y="5844648"/>
                  </a:lnTo>
                  <a:lnTo>
                    <a:pt x="11303443" y="5811428"/>
                  </a:lnTo>
                  <a:lnTo>
                    <a:pt x="11332421" y="5776893"/>
                  </a:lnTo>
                  <a:lnTo>
                    <a:pt x="11359887" y="5741092"/>
                  </a:lnTo>
                  <a:lnTo>
                    <a:pt x="11385792" y="5704075"/>
                  </a:lnTo>
                  <a:lnTo>
                    <a:pt x="11410086" y="5665891"/>
                  </a:lnTo>
                  <a:lnTo>
                    <a:pt x="11432719" y="5626590"/>
                  </a:lnTo>
                  <a:lnTo>
                    <a:pt x="11453643" y="5586220"/>
                  </a:lnTo>
                  <a:lnTo>
                    <a:pt x="11472808" y="5544831"/>
                  </a:lnTo>
                  <a:lnTo>
                    <a:pt x="11490165" y="5502472"/>
                  </a:lnTo>
                  <a:lnTo>
                    <a:pt x="11505665" y="5459193"/>
                  </a:lnTo>
                  <a:lnTo>
                    <a:pt x="11519258" y="5415042"/>
                  </a:lnTo>
                  <a:lnTo>
                    <a:pt x="11530895" y="5370070"/>
                  </a:lnTo>
                  <a:lnTo>
                    <a:pt x="11540527" y="5324326"/>
                  </a:lnTo>
                  <a:lnTo>
                    <a:pt x="11548104" y="5277858"/>
                  </a:lnTo>
                  <a:lnTo>
                    <a:pt x="11553578" y="5230717"/>
                  </a:lnTo>
                  <a:lnTo>
                    <a:pt x="11556898" y="5182951"/>
                  </a:lnTo>
                  <a:lnTo>
                    <a:pt x="11558016" y="5134610"/>
                  </a:lnTo>
                  <a:lnTo>
                    <a:pt x="11558016" y="1026922"/>
                  </a:lnTo>
                  <a:lnTo>
                    <a:pt x="11556898" y="978577"/>
                  </a:lnTo>
                  <a:lnTo>
                    <a:pt x="11553578" y="930809"/>
                  </a:lnTo>
                  <a:lnTo>
                    <a:pt x="11548104" y="883665"/>
                  </a:lnTo>
                  <a:lnTo>
                    <a:pt x="11540527" y="837195"/>
                  </a:lnTo>
                  <a:lnTo>
                    <a:pt x="11530895" y="791449"/>
                  </a:lnTo>
                  <a:lnTo>
                    <a:pt x="11519258" y="746475"/>
                  </a:lnTo>
                  <a:lnTo>
                    <a:pt x="11505665" y="702324"/>
                  </a:lnTo>
                  <a:lnTo>
                    <a:pt x="11490165" y="659044"/>
                  </a:lnTo>
                  <a:lnTo>
                    <a:pt x="11472808" y="616684"/>
                  </a:lnTo>
                  <a:lnTo>
                    <a:pt x="11453643" y="575295"/>
                  </a:lnTo>
                  <a:lnTo>
                    <a:pt x="11432719" y="534924"/>
                  </a:lnTo>
                  <a:lnTo>
                    <a:pt x="11410086" y="495623"/>
                  </a:lnTo>
                  <a:lnTo>
                    <a:pt x="11385792" y="457439"/>
                  </a:lnTo>
                  <a:lnTo>
                    <a:pt x="11359887" y="420422"/>
                  </a:lnTo>
                  <a:lnTo>
                    <a:pt x="11332421" y="384622"/>
                  </a:lnTo>
                  <a:lnTo>
                    <a:pt x="11303443" y="350088"/>
                  </a:lnTo>
                  <a:lnTo>
                    <a:pt x="11273002" y="316868"/>
                  </a:lnTo>
                  <a:lnTo>
                    <a:pt x="11241147" y="285013"/>
                  </a:lnTo>
                  <a:lnTo>
                    <a:pt x="11207927" y="254572"/>
                  </a:lnTo>
                  <a:lnTo>
                    <a:pt x="11173393" y="225594"/>
                  </a:lnTo>
                  <a:lnTo>
                    <a:pt x="11137593" y="198128"/>
                  </a:lnTo>
                  <a:lnTo>
                    <a:pt x="11100576" y="172223"/>
                  </a:lnTo>
                  <a:lnTo>
                    <a:pt x="11062392" y="147929"/>
                  </a:lnTo>
                  <a:lnTo>
                    <a:pt x="11023091" y="125296"/>
                  </a:lnTo>
                  <a:lnTo>
                    <a:pt x="10982720" y="104372"/>
                  </a:lnTo>
                  <a:lnTo>
                    <a:pt x="10941331" y="85207"/>
                  </a:lnTo>
                  <a:lnTo>
                    <a:pt x="10898971" y="67850"/>
                  </a:lnTo>
                  <a:lnTo>
                    <a:pt x="10855691" y="52350"/>
                  </a:lnTo>
                  <a:lnTo>
                    <a:pt x="10811540" y="38757"/>
                  </a:lnTo>
                  <a:lnTo>
                    <a:pt x="10766566" y="27120"/>
                  </a:lnTo>
                  <a:lnTo>
                    <a:pt x="10720820" y="17488"/>
                  </a:lnTo>
                  <a:lnTo>
                    <a:pt x="10674350" y="9911"/>
                  </a:lnTo>
                  <a:lnTo>
                    <a:pt x="10627206" y="4437"/>
                  </a:lnTo>
                  <a:lnTo>
                    <a:pt x="10579438" y="1117"/>
                  </a:lnTo>
                  <a:lnTo>
                    <a:pt x="105310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360425"/>
              <a:ext cx="11558270" cy="6162040"/>
            </a:xfrm>
            <a:custGeom>
              <a:avLst/>
              <a:gdLst/>
              <a:ahLst/>
              <a:cxnLst/>
              <a:rect l="l" t="t" r="r" b="b"/>
              <a:pathLst>
                <a:path w="11558270" h="6162040">
                  <a:moveTo>
                    <a:pt x="0" y="1026922"/>
                  </a:moveTo>
                  <a:lnTo>
                    <a:pt x="1117" y="978577"/>
                  </a:lnTo>
                  <a:lnTo>
                    <a:pt x="4438" y="930809"/>
                  </a:lnTo>
                  <a:lnTo>
                    <a:pt x="9911" y="883665"/>
                  </a:lnTo>
                  <a:lnTo>
                    <a:pt x="17489" y="837195"/>
                  </a:lnTo>
                  <a:lnTo>
                    <a:pt x="27122" y="791449"/>
                  </a:lnTo>
                  <a:lnTo>
                    <a:pt x="38760" y="746475"/>
                  </a:lnTo>
                  <a:lnTo>
                    <a:pt x="52354" y="702324"/>
                  </a:lnTo>
                  <a:lnTo>
                    <a:pt x="67854" y="659044"/>
                  </a:lnTo>
                  <a:lnTo>
                    <a:pt x="85212" y="616684"/>
                  </a:lnTo>
                  <a:lnTo>
                    <a:pt x="104379" y="575295"/>
                  </a:lnTo>
                  <a:lnTo>
                    <a:pt x="125304" y="534924"/>
                  </a:lnTo>
                  <a:lnTo>
                    <a:pt x="147938" y="495623"/>
                  </a:lnTo>
                  <a:lnTo>
                    <a:pt x="172233" y="457439"/>
                  </a:lnTo>
                  <a:lnTo>
                    <a:pt x="198139" y="420422"/>
                  </a:lnTo>
                  <a:lnTo>
                    <a:pt x="225606" y="384622"/>
                  </a:lnTo>
                  <a:lnTo>
                    <a:pt x="254585" y="350088"/>
                  </a:lnTo>
                  <a:lnTo>
                    <a:pt x="285027" y="316868"/>
                  </a:lnTo>
                  <a:lnTo>
                    <a:pt x="316883" y="285013"/>
                  </a:lnTo>
                  <a:lnTo>
                    <a:pt x="350103" y="254572"/>
                  </a:lnTo>
                  <a:lnTo>
                    <a:pt x="384638" y="225594"/>
                  </a:lnTo>
                  <a:lnTo>
                    <a:pt x="420439" y="198128"/>
                  </a:lnTo>
                  <a:lnTo>
                    <a:pt x="457456" y="172223"/>
                  </a:lnTo>
                  <a:lnTo>
                    <a:pt x="495640" y="147929"/>
                  </a:lnTo>
                  <a:lnTo>
                    <a:pt x="534941" y="125296"/>
                  </a:lnTo>
                  <a:lnTo>
                    <a:pt x="575311" y="104372"/>
                  </a:lnTo>
                  <a:lnTo>
                    <a:pt x="616700" y="85207"/>
                  </a:lnTo>
                  <a:lnTo>
                    <a:pt x="659059" y="67850"/>
                  </a:lnTo>
                  <a:lnTo>
                    <a:pt x="702338" y="52350"/>
                  </a:lnTo>
                  <a:lnTo>
                    <a:pt x="746489" y="38757"/>
                  </a:lnTo>
                  <a:lnTo>
                    <a:pt x="791461" y="27120"/>
                  </a:lnTo>
                  <a:lnTo>
                    <a:pt x="837205" y="17488"/>
                  </a:lnTo>
                  <a:lnTo>
                    <a:pt x="883673" y="9911"/>
                  </a:lnTo>
                  <a:lnTo>
                    <a:pt x="930814" y="4437"/>
                  </a:lnTo>
                  <a:lnTo>
                    <a:pt x="978580" y="1117"/>
                  </a:lnTo>
                  <a:lnTo>
                    <a:pt x="1026922" y="0"/>
                  </a:lnTo>
                  <a:lnTo>
                    <a:pt x="10531094" y="0"/>
                  </a:lnTo>
                  <a:lnTo>
                    <a:pt x="10579438" y="1117"/>
                  </a:lnTo>
                  <a:lnTo>
                    <a:pt x="10627206" y="4437"/>
                  </a:lnTo>
                  <a:lnTo>
                    <a:pt x="10674350" y="9911"/>
                  </a:lnTo>
                  <a:lnTo>
                    <a:pt x="10720820" y="17488"/>
                  </a:lnTo>
                  <a:lnTo>
                    <a:pt x="10766566" y="27120"/>
                  </a:lnTo>
                  <a:lnTo>
                    <a:pt x="10811540" y="38757"/>
                  </a:lnTo>
                  <a:lnTo>
                    <a:pt x="10855691" y="52350"/>
                  </a:lnTo>
                  <a:lnTo>
                    <a:pt x="10898971" y="67850"/>
                  </a:lnTo>
                  <a:lnTo>
                    <a:pt x="10941331" y="85207"/>
                  </a:lnTo>
                  <a:lnTo>
                    <a:pt x="10982720" y="104372"/>
                  </a:lnTo>
                  <a:lnTo>
                    <a:pt x="11023091" y="125296"/>
                  </a:lnTo>
                  <a:lnTo>
                    <a:pt x="11062392" y="147929"/>
                  </a:lnTo>
                  <a:lnTo>
                    <a:pt x="11100576" y="172223"/>
                  </a:lnTo>
                  <a:lnTo>
                    <a:pt x="11137593" y="198128"/>
                  </a:lnTo>
                  <a:lnTo>
                    <a:pt x="11173393" y="225594"/>
                  </a:lnTo>
                  <a:lnTo>
                    <a:pt x="11207927" y="254572"/>
                  </a:lnTo>
                  <a:lnTo>
                    <a:pt x="11241147" y="285013"/>
                  </a:lnTo>
                  <a:lnTo>
                    <a:pt x="11273002" y="316868"/>
                  </a:lnTo>
                  <a:lnTo>
                    <a:pt x="11303443" y="350088"/>
                  </a:lnTo>
                  <a:lnTo>
                    <a:pt x="11332421" y="384622"/>
                  </a:lnTo>
                  <a:lnTo>
                    <a:pt x="11359887" y="420422"/>
                  </a:lnTo>
                  <a:lnTo>
                    <a:pt x="11385792" y="457439"/>
                  </a:lnTo>
                  <a:lnTo>
                    <a:pt x="11410086" y="495623"/>
                  </a:lnTo>
                  <a:lnTo>
                    <a:pt x="11432719" y="534924"/>
                  </a:lnTo>
                  <a:lnTo>
                    <a:pt x="11453643" y="575295"/>
                  </a:lnTo>
                  <a:lnTo>
                    <a:pt x="11472808" y="616684"/>
                  </a:lnTo>
                  <a:lnTo>
                    <a:pt x="11490165" y="659044"/>
                  </a:lnTo>
                  <a:lnTo>
                    <a:pt x="11505665" y="702324"/>
                  </a:lnTo>
                  <a:lnTo>
                    <a:pt x="11519258" y="746475"/>
                  </a:lnTo>
                  <a:lnTo>
                    <a:pt x="11530895" y="791449"/>
                  </a:lnTo>
                  <a:lnTo>
                    <a:pt x="11540527" y="837195"/>
                  </a:lnTo>
                  <a:lnTo>
                    <a:pt x="11548104" y="883665"/>
                  </a:lnTo>
                  <a:lnTo>
                    <a:pt x="11553578" y="930809"/>
                  </a:lnTo>
                  <a:lnTo>
                    <a:pt x="11556898" y="978577"/>
                  </a:lnTo>
                  <a:lnTo>
                    <a:pt x="11558016" y="1026922"/>
                  </a:lnTo>
                  <a:lnTo>
                    <a:pt x="11558016" y="5134610"/>
                  </a:lnTo>
                  <a:lnTo>
                    <a:pt x="11556898" y="5182951"/>
                  </a:lnTo>
                  <a:lnTo>
                    <a:pt x="11553578" y="5230717"/>
                  </a:lnTo>
                  <a:lnTo>
                    <a:pt x="11548104" y="5277858"/>
                  </a:lnTo>
                  <a:lnTo>
                    <a:pt x="11540527" y="5324326"/>
                  </a:lnTo>
                  <a:lnTo>
                    <a:pt x="11530895" y="5370070"/>
                  </a:lnTo>
                  <a:lnTo>
                    <a:pt x="11519258" y="5415042"/>
                  </a:lnTo>
                  <a:lnTo>
                    <a:pt x="11505665" y="5459193"/>
                  </a:lnTo>
                  <a:lnTo>
                    <a:pt x="11490165" y="5502472"/>
                  </a:lnTo>
                  <a:lnTo>
                    <a:pt x="11472808" y="5544831"/>
                  </a:lnTo>
                  <a:lnTo>
                    <a:pt x="11453643" y="5586220"/>
                  </a:lnTo>
                  <a:lnTo>
                    <a:pt x="11432719" y="5626590"/>
                  </a:lnTo>
                  <a:lnTo>
                    <a:pt x="11410086" y="5665891"/>
                  </a:lnTo>
                  <a:lnTo>
                    <a:pt x="11385792" y="5704075"/>
                  </a:lnTo>
                  <a:lnTo>
                    <a:pt x="11359887" y="5741092"/>
                  </a:lnTo>
                  <a:lnTo>
                    <a:pt x="11332421" y="5776893"/>
                  </a:lnTo>
                  <a:lnTo>
                    <a:pt x="11303443" y="5811428"/>
                  </a:lnTo>
                  <a:lnTo>
                    <a:pt x="11273002" y="5844648"/>
                  </a:lnTo>
                  <a:lnTo>
                    <a:pt x="11241147" y="5876504"/>
                  </a:lnTo>
                  <a:lnTo>
                    <a:pt x="11207927" y="5906946"/>
                  </a:lnTo>
                  <a:lnTo>
                    <a:pt x="11173393" y="5935925"/>
                  </a:lnTo>
                  <a:lnTo>
                    <a:pt x="11137593" y="5963392"/>
                  </a:lnTo>
                  <a:lnTo>
                    <a:pt x="11100576" y="5989298"/>
                  </a:lnTo>
                  <a:lnTo>
                    <a:pt x="11062392" y="6013593"/>
                  </a:lnTo>
                  <a:lnTo>
                    <a:pt x="11023091" y="6036227"/>
                  </a:lnTo>
                  <a:lnTo>
                    <a:pt x="10982720" y="6057152"/>
                  </a:lnTo>
                  <a:lnTo>
                    <a:pt x="10941331" y="6076319"/>
                  </a:lnTo>
                  <a:lnTo>
                    <a:pt x="10898971" y="6093677"/>
                  </a:lnTo>
                  <a:lnTo>
                    <a:pt x="10855691" y="6109177"/>
                  </a:lnTo>
                  <a:lnTo>
                    <a:pt x="10811540" y="6122771"/>
                  </a:lnTo>
                  <a:lnTo>
                    <a:pt x="10766566" y="6134409"/>
                  </a:lnTo>
                  <a:lnTo>
                    <a:pt x="10720820" y="6144042"/>
                  </a:lnTo>
                  <a:lnTo>
                    <a:pt x="10674350" y="6151620"/>
                  </a:lnTo>
                  <a:lnTo>
                    <a:pt x="10627206" y="6157093"/>
                  </a:lnTo>
                  <a:lnTo>
                    <a:pt x="10579438" y="6160414"/>
                  </a:lnTo>
                  <a:lnTo>
                    <a:pt x="10531094" y="6161532"/>
                  </a:lnTo>
                  <a:lnTo>
                    <a:pt x="1026922" y="6161532"/>
                  </a:lnTo>
                  <a:lnTo>
                    <a:pt x="978580" y="6160414"/>
                  </a:lnTo>
                  <a:lnTo>
                    <a:pt x="930814" y="6157093"/>
                  </a:lnTo>
                  <a:lnTo>
                    <a:pt x="883673" y="6151620"/>
                  </a:lnTo>
                  <a:lnTo>
                    <a:pt x="837205" y="6144042"/>
                  </a:lnTo>
                  <a:lnTo>
                    <a:pt x="791461" y="6134409"/>
                  </a:lnTo>
                  <a:lnTo>
                    <a:pt x="746489" y="6122771"/>
                  </a:lnTo>
                  <a:lnTo>
                    <a:pt x="702338" y="6109177"/>
                  </a:lnTo>
                  <a:lnTo>
                    <a:pt x="659059" y="6093677"/>
                  </a:lnTo>
                  <a:lnTo>
                    <a:pt x="616700" y="6076319"/>
                  </a:lnTo>
                  <a:lnTo>
                    <a:pt x="575311" y="6057152"/>
                  </a:lnTo>
                  <a:lnTo>
                    <a:pt x="534941" y="6036227"/>
                  </a:lnTo>
                  <a:lnTo>
                    <a:pt x="495640" y="6013593"/>
                  </a:lnTo>
                  <a:lnTo>
                    <a:pt x="457456" y="5989298"/>
                  </a:lnTo>
                  <a:lnTo>
                    <a:pt x="420439" y="5963392"/>
                  </a:lnTo>
                  <a:lnTo>
                    <a:pt x="384638" y="5935925"/>
                  </a:lnTo>
                  <a:lnTo>
                    <a:pt x="350103" y="5906946"/>
                  </a:lnTo>
                  <a:lnTo>
                    <a:pt x="316883" y="5876504"/>
                  </a:lnTo>
                  <a:lnTo>
                    <a:pt x="285027" y="5844648"/>
                  </a:lnTo>
                  <a:lnTo>
                    <a:pt x="254585" y="5811428"/>
                  </a:lnTo>
                  <a:lnTo>
                    <a:pt x="225606" y="5776893"/>
                  </a:lnTo>
                  <a:lnTo>
                    <a:pt x="198139" y="5741092"/>
                  </a:lnTo>
                  <a:lnTo>
                    <a:pt x="172233" y="5704075"/>
                  </a:lnTo>
                  <a:lnTo>
                    <a:pt x="147938" y="5665891"/>
                  </a:lnTo>
                  <a:lnTo>
                    <a:pt x="125304" y="5626590"/>
                  </a:lnTo>
                  <a:lnTo>
                    <a:pt x="104379" y="5586220"/>
                  </a:lnTo>
                  <a:lnTo>
                    <a:pt x="85212" y="5544831"/>
                  </a:lnTo>
                  <a:lnTo>
                    <a:pt x="67854" y="5502472"/>
                  </a:lnTo>
                  <a:lnTo>
                    <a:pt x="52354" y="5459193"/>
                  </a:lnTo>
                  <a:lnTo>
                    <a:pt x="38760" y="5415042"/>
                  </a:lnTo>
                  <a:lnTo>
                    <a:pt x="27122" y="5370070"/>
                  </a:lnTo>
                  <a:lnTo>
                    <a:pt x="17489" y="5324326"/>
                  </a:lnTo>
                  <a:lnTo>
                    <a:pt x="9911" y="5277858"/>
                  </a:lnTo>
                  <a:lnTo>
                    <a:pt x="4438" y="5230717"/>
                  </a:lnTo>
                  <a:lnTo>
                    <a:pt x="1117" y="5182951"/>
                  </a:lnTo>
                  <a:lnTo>
                    <a:pt x="0" y="5134610"/>
                  </a:lnTo>
                  <a:lnTo>
                    <a:pt x="0" y="1026922"/>
                  </a:lnTo>
                  <a:close/>
                </a:path>
              </a:pathLst>
            </a:custGeom>
            <a:ln w="38099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8" y="944895"/>
              <a:ext cx="2673977" cy="213358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6387845" y="945642"/>
              <a:ext cx="553720" cy="370840"/>
            </a:xfrm>
            <a:custGeom>
              <a:avLst/>
              <a:gdLst/>
              <a:ahLst/>
              <a:cxnLst/>
              <a:rect l="l" t="t" r="r" b="b"/>
              <a:pathLst>
                <a:path w="553720" h="370840">
                  <a:moveTo>
                    <a:pt x="491489" y="0"/>
                  </a:moveTo>
                  <a:lnTo>
                    <a:pt x="61721" y="0"/>
                  </a:lnTo>
                  <a:lnTo>
                    <a:pt x="37719" y="4857"/>
                  </a:lnTo>
                  <a:lnTo>
                    <a:pt x="18097" y="18097"/>
                  </a:lnTo>
                  <a:lnTo>
                    <a:pt x="4857" y="37719"/>
                  </a:lnTo>
                  <a:lnTo>
                    <a:pt x="0" y="61722"/>
                  </a:lnTo>
                  <a:lnTo>
                    <a:pt x="0" y="308610"/>
                  </a:lnTo>
                  <a:lnTo>
                    <a:pt x="4857" y="332613"/>
                  </a:lnTo>
                  <a:lnTo>
                    <a:pt x="18097" y="352234"/>
                  </a:lnTo>
                  <a:lnTo>
                    <a:pt x="37718" y="365474"/>
                  </a:lnTo>
                  <a:lnTo>
                    <a:pt x="61721" y="370332"/>
                  </a:lnTo>
                  <a:lnTo>
                    <a:pt x="491489" y="370332"/>
                  </a:lnTo>
                  <a:lnTo>
                    <a:pt x="515493" y="365474"/>
                  </a:lnTo>
                  <a:lnTo>
                    <a:pt x="535114" y="352234"/>
                  </a:lnTo>
                  <a:lnTo>
                    <a:pt x="548354" y="332613"/>
                  </a:lnTo>
                  <a:lnTo>
                    <a:pt x="553211" y="308610"/>
                  </a:lnTo>
                  <a:lnTo>
                    <a:pt x="553211" y="61722"/>
                  </a:lnTo>
                  <a:lnTo>
                    <a:pt x="548354" y="37719"/>
                  </a:lnTo>
                  <a:lnTo>
                    <a:pt x="535114" y="18097"/>
                  </a:lnTo>
                  <a:lnTo>
                    <a:pt x="515492" y="4857"/>
                  </a:lnTo>
                  <a:lnTo>
                    <a:pt x="49148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6387845" y="945642"/>
              <a:ext cx="553720" cy="370840"/>
            </a:xfrm>
            <a:custGeom>
              <a:avLst/>
              <a:gdLst/>
              <a:ahLst/>
              <a:cxnLst/>
              <a:rect l="l" t="t" r="r" b="b"/>
              <a:pathLst>
                <a:path w="553720" h="370840">
                  <a:moveTo>
                    <a:pt x="0" y="61722"/>
                  </a:moveTo>
                  <a:lnTo>
                    <a:pt x="4857" y="37719"/>
                  </a:lnTo>
                  <a:lnTo>
                    <a:pt x="18097" y="18097"/>
                  </a:lnTo>
                  <a:lnTo>
                    <a:pt x="37719" y="4857"/>
                  </a:lnTo>
                  <a:lnTo>
                    <a:pt x="61721" y="0"/>
                  </a:lnTo>
                  <a:lnTo>
                    <a:pt x="491489" y="0"/>
                  </a:lnTo>
                  <a:lnTo>
                    <a:pt x="515492" y="4857"/>
                  </a:lnTo>
                  <a:lnTo>
                    <a:pt x="535114" y="18097"/>
                  </a:lnTo>
                  <a:lnTo>
                    <a:pt x="548354" y="37719"/>
                  </a:lnTo>
                  <a:lnTo>
                    <a:pt x="553211" y="61722"/>
                  </a:lnTo>
                  <a:lnTo>
                    <a:pt x="553211" y="308610"/>
                  </a:lnTo>
                  <a:lnTo>
                    <a:pt x="548354" y="332613"/>
                  </a:lnTo>
                  <a:lnTo>
                    <a:pt x="535114" y="352234"/>
                  </a:lnTo>
                  <a:lnTo>
                    <a:pt x="515493" y="365474"/>
                  </a:lnTo>
                  <a:lnTo>
                    <a:pt x="491489" y="370332"/>
                  </a:lnTo>
                  <a:lnTo>
                    <a:pt x="61721" y="370332"/>
                  </a:lnTo>
                  <a:lnTo>
                    <a:pt x="37718" y="365474"/>
                  </a:lnTo>
                  <a:lnTo>
                    <a:pt x="18097" y="352234"/>
                  </a:lnTo>
                  <a:lnTo>
                    <a:pt x="4857" y="332613"/>
                  </a:lnTo>
                  <a:lnTo>
                    <a:pt x="0" y="308610"/>
                  </a:lnTo>
                  <a:lnTo>
                    <a:pt x="0" y="61722"/>
                  </a:lnTo>
                  <a:close/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551170" y="1661922"/>
              <a:ext cx="1163320" cy="372110"/>
            </a:xfrm>
            <a:custGeom>
              <a:avLst/>
              <a:gdLst/>
              <a:ahLst/>
              <a:cxnLst/>
              <a:rect l="l" t="t" r="r" b="b"/>
              <a:pathLst>
                <a:path w="1163320" h="372110">
                  <a:moveTo>
                    <a:pt x="1100835" y="0"/>
                  </a:moveTo>
                  <a:lnTo>
                    <a:pt x="61975" y="0"/>
                  </a:lnTo>
                  <a:lnTo>
                    <a:pt x="37826" y="4861"/>
                  </a:lnTo>
                  <a:lnTo>
                    <a:pt x="18129" y="18129"/>
                  </a:lnTo>
                  <a:lnTo>
                    <a:pt x="4861" y="37826"/>
                  </a:lnTo>
                  <a:lnTo>
                    <a:pt x="0" y="61975"/>
                  </a:lnTo>
                  <a:lnTo>
                    <a:pt x="0" y="309879"/>
                  </a:lnTo>
                  <a:lnTo>
                    <a:pt x="4861" y="334029"/>
                  </a:lnTo>
                  <a:lnTo>
                    <a:pt x="18129" y="353726"/>
                  </a:lnTo>
                  <a:lnTo>
                    <a:pt x="37826" y="366994"/>
                  </a:lnTo>
                  <a:lnTo>
                    <a:pt x="61975" y="371855"/>
                  </a:lnTo>
                  <a:lnTo>
                    <a:pt x="1100835" y="371855"/>
                  </a:lnTo>
                  <a:lnTo>
                    <a:pt x="1124985" y="366994"/>
                  </a:lnTo>
                  <a:lnTo>
                    <a:pt x="1144682" y="353726"/>
                  </a:lnTo>
                  <a:lnTo>
                    <a:pt x="1157950" y="334029"/>
                  </a:lnTo>
                  <a:lnTo>
                    <a:pt x="1162811" y="309879"/>
                  </a:lnTo>
                  <a:lnTo>
                    <a:pt x="1162811" y="61975"/>
                  </a:lnTo>
                  <a:lnTo>
                    <a:pt x="1157950" y="37826"/>
                  </a:lnTo>
                  <a:lnTo>
                    <a:pt x="1144682" y="18129"/>
                  </a:lnTo>
                  <a:lnTo>
                    <a:pt x="1124985" y="4861"/>
                  </a:lnTo>
                  <a:lnTo>
                    <a:pt x="110083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551170" y="1661922"/>
              <a:ext cx="1163320" cy="372110"/>
            </a:xfrm>
            <a:custGeom>
              <a:avLst/>
              <a:gdLst/>
              <a:ahLst/>
              <a:cxnLst/>
              <a:rect l="l" t="t" r="r" b="b"/>
              <a:pathLst>
                <a:path w="1163320" h="372110">
                  <a:moveTo>
                    <a:pt x="0" y="61975"/>
                  </a:moveTo>
                  <a:lnTo>
                    <a:pt x="4861" y="37826"/>
                  </a:lnTo>
                  <a:lnTo>
                    <a:pt x="18129" y="18129"/>
                  </a:lnTo>
                  <a:lnTo>
                    <a:pt x="37826" y="4861"/>
                  </a:lnTo>
                  <a:lnTo>
                    <a:pt x="61975" y="0"/>
                  </a:lnTo>
                  <a:lnTo>
                    <a:pt x="1100835" y="0"/>
                  </a:lnTo>
                  <a:lnTo>
                    <a:pt x="1124985" y="4861"/>
                  </a:lnTo>
                  <a:lnTo>
                    <a:pt x="1144682" y="18129"/>
                  </a:lnTo>
                  <a:lnTo>
                    <a:pt x="1157950" y="37826"/>
                  </a:lnTo>
                  <a:lnTo>
                    <a:pt x="1162811" y="61975"/>
                  </a:lnTo>
                  <a:lnTo>
                    <a:pt x="1162811" y="309879"/>
                  </a:lnTo>
                  <a:lnTo>
                    <a:pt x="1157950" y="334029"/>
                  </a:lnTo>
                  <a:lnTo>
                    <a:pt x="1144682" y="353726"/>
                  </a:lnTo>
                  <a:lnTo>
                    <a:pt x="1124985" y="366994"/>
                  </a:lnTo>
                  <a:lnTo>
                    <a:pt x="1100835" y="371855"/>
                  </a:lnTo>
                  <a:lnTo>
                    <a:pt x="61975" y="371855"/>
                  </a:lnTo>
                  <a:lnTo>
                    <a:pt x="37826" y="366994"/>
                  </a:lnTo>
                  <a:lnTo>
                    <a:pt x="18129" y="353726"/>
                  </a:lnTo>
                  <a:lnTo>
                    <a:pt x="4861" y="334029"/>
                  </a:lnTo>
                  <a:lnTo>
                    <a:pt x="0" y="309879"/>
                  </a:lnTo>
                  <a:lnTo>
                    <a:pt x="0" y="61975"/>
                  </a:lnTo>
                  <a:close/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090921" y="2379725"/>
              <a:ext cx="1163320" cy="370840"/>
            </a:xfrm>
            <a:custGeom>
              <a:avLst/>
              <a:gdLst/>
              <a:ahLst/>
              <a:cxnLst/>
              <a:rect l="l" t="t" r="r" b="b"/>
              <a:pathLst>
                <a:path w="1163320" h="370839">
                  <a:moveTo>
                    <a:pt x="1101089" y="0"/>
                  </a:moveTo>
                  <a:lnTo>
                    <a:pt x="61722" y="0"/>
                  </a:lnTo>
                  <a:lnTo>
                    <a:pt x="37719" y="4857"/>
                  </a:lnTo>
                  <a:lnTo>
                    <a:pt x="18097" y="18097"/>
                  </a:lnTo>
                  <a:lnTo>
                    <a:pt x="4857" y="37719"/>
                  </a:lnTo>
                  <a:lnTo>
                    <a:pt x="0" y="61722"/>
                  </a:lnTo>
                  <a:lnTo>
                    <a:pt x="0" y="308610"/>
                  </a:lnTo>
                  <a:lnTo>
                    <a:pt x="4857" y="332613"/>
                  </a:lnTo>
                  <a:lnTo>
                    <a:pt x="18097" y="352234"/>
                  </a:lnTo>
                  <a:lnTo>
                    <a:pt x="37719" y="365474"/>
                  </a:lnTo>
                  <a:lnTo>
                    <a:pt x="61722" y="370332"/>
                  </a:lnTo>
                  <a:lnTo>
                    <a:pt x="1101089" y="370332"/>
                  </a:lnTo>
                  <a:lnTo>
                    <a:pt x="1125092" y="365474"/>
                  </a:lnTo>
                  <a:lnTo>
                    <a:pt x="1144714" y="352234"/>
                  </a:lnTo>
                  <a:lnTo>
                    <a:pt x="1157954" y="332613"/>
                  </a:lnTo>
                  <a:lnTo>
                    <a:pt x="1162812" y="308610"/>
                  </a:lnTo>
                  <a:lnTo>
                    <a:pt x="1162812" y="61722"/>
                  </a:lnTo>
                  <a:lnTo>
                    <a:pt x="1157954" y="37719"/>
                  </a:lnTo>
                  <a:lnTo>
                    <a:pt x="1144714" y="18097"/>
                  </a:lnTo>
                  <a:lnTo>
                    <a:pt x="1125092" y="4857"/>
                  </a:lnTo>
                  <a:lnTo>
                    <a:pt x="1101089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90921" y="2379725"/>
              <a:ext cx="1163320" cy="370840"/>
            </a:xfrm>
            <a:custGeom>
              <a:avLst/>
              <a:gdLst/>
              <a:ahLst/>
              <a:cxnLst/>
              <a:rect l="l" t="t" r="r" b="b"/>
              <a:pathLst>
                <a:path w="1163320" h="370839">
                  <a:moveTo>
                    <a:pt x="0" y="61722"/>
                  </a:moveTo>
                  <a:lnTo>
                    <a:pt x="4857" y="37719"/>
                  </a:lnTo>
                  <a:lnTo>
                    <a:pt x="18097" y="18097"/>
                  </a:lnTo>
                  <a:lnTo>
                    <a:pt x="37719" y="4857"/>
                  </a:lnTo>
                  <a:lnTo>
                    <a:pt x="61722" y="0"/>
                  </a:lnTo>
                  <a:lnTo>
                    <a:pt x="1101089" y="0"/>
                  </a:lnTo>
                  <a:lnTo>
                    <a:pt x="1125092" y="4857"/>
                  </a:lnTo>
                  <a:lnTo>
                    <a:pt x="1144714" y="18097"/>
                  </a:lnTo>
                  <a:lnTo>
                    <a:pt x="1157954" y="37719"/>
                  </a:lnTo>
                  <a:lnTo>
                    <a:pt x="1162812" y="61722"/>
                  </a:lnTo>
                  <a:lnTo>
                    <a:pt x="1162812" y="308610"/>
                  </a:lnTo>
                  <a:lnTo>
                    <a:pt x="1157954" y="332613"/>
                  </a:lnTo>
                  <a:lnTo>
                    <a:pt x="1144714" y="352234"/>
                  </a:lnTo>
                  <a:lnTo>
                    <a:pt x="1125092" y="365474"/>
                  </a:lnTo>
                  <a:lnTo>
                    <a:pt x="1101089" y="370332"/>
                  </a:lnTo>
                  <a:lnTo>
                    <a:pt x="61722" y="370332"/>
                  </a:lnTo>
                  <a:lnTo>
                    <a:pt x="37719" y="365474"/>
                  </a:lnTo>
                  <a:lnTo>
                    <a:pt x="18097" y="352234"/>
                  </a:lnTo>
                  <a:lnTo>
                    <a:pt x="4857" y="332613"/>
                  </a:lnTo>
                  <a:lnTo>
                    <a:pt x="0" y="308610"/>
                  </a:lnTo>
                  <a:lnTo>
                    <a:pt x="0" y="61722"/>
                  </a:lnTo>
                  <a:close/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510777" y="1847850"/>
              <a:ext cx="1164590" cy="370840"/>
            </a:xfrm>
            <a:custGeom>
              <a:avLst/>
              <a:gdLst/>
              <a:ahLst/>
              <a:cxnLst/>
              <a:rect l="l" t="t" r="r" b="b"/>
              <a:pathLst>
                <a:path w="1164590" h="370839">
                  <a:moveTo>
                    <a:pt x="1102614" y="0"/>
                  </a:moveTo>
                  <a:lnTo>
                    <a:pt x="61722" y="0"/>
                  </a:lnTo>
                  <a:lnTo>
                    <a:pt x="37719" y="4857"/>
                  </a:lnTo>
                  <a:lnTo>
                    <a:pt x="18097" y="18097"/>
                  </a:lnTo>
                  <a:lnTo>
                    <a:pt x="4857" y="37719"/>
                  </a:lnTo>
                  <a:lnTo>
                    <a:pt x="0" y="61722"/>
                  </a:lnTo>
                  <a:lnTo>
                    <a:pt x="0" y="308610"/>
                  </a:lnTo>
                  <a:lnTo>
                    <a:pt x="4857" y="332613"/>
                  </a:lnTo>
                  <a:lnTo>
                    <a:pt x="18097" y="352234"/>
                  </a:lnTo>
                  <a:lnTo>
                    <a:pt x="37719" y="365474"/>
                  </a:lnTo>
                  <a:lnTo>
                    <a:pt x="61722" y="370332"/>
                  </a:lnTo>
                  <a:lnTo>
                    <a:pt x="1102614" y="370332"/>
                  </a:lnTo>
                  <a:lnTo>
                    <a:pt x="1126617" y="365474"/>
                  </a:lnTo>
                  <a:lnTo>
                    <a:pt x="1146238" y="352234"/>
                  </a:lnTo>
                  <a:lnTo>
                    <a:pt x="1159478" y="332613"/>
                  </a:lnTo>
                  <a:lnTo>
                    <a:pt x="1164336" y="308610"/>
                  </a:lnTo>
                  <a:lnTo>
                    <a:pt x="1164336" y="61722"/>
                  </a:lnTo>
                  <a:lnTo>
                    <a:pt x="1159478" y="37719"/>
                  </a:lnTo>
                  <a:lnTo>
                    <a:pt x="1146238" y="18097"/>
                  </a:lnTo>
                  <a:lnTo>
                    <a:pt x="1126617" y="4857"/>
                  </a:lnTo>
                  <a:lnTo>
                    <a:pt x="1102614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510777" y="1847850"/>
              <a:ext cx="1164590" cy="370840"/>
            </a:xfrm>
            <a:custGeom>
              <a:avLst/>
              <a:gdLst/>
              <a:ahLst/>
              <a:cxnLst/>
              <a:rect l="l" t="t" r="r" b="b"/>
              <a:pathLst>
                <a:path w="1164590" h="370839">
                  <a:moveTo>
                    <a:pt x="0" y="61722"/>
                  </a:moveTo>
                  <a:lnTo>
                    <a:pt x="4857" y="37719"/>
                  </a:lnTo>
                  <a:lnTo>
                    <a:pt x="18097" y="18097"/>
                  </a:lnTo>
                  <a:lnTo>
                    <a:pt x="37719" y="4857"/>
                  </a:lnTo>
                  <a:lnTo>
                    <a:pt x="61722" y="0"/>
                  </a:lnTo>
                  <a:lnTo>
                    <a:pt x="1102614" y="0"/>
                  </a:lnTo>
                  <a:lnTo>
                    <a:pt x="1126617" y="4857"/>
                  </a:lnTo>
                  <a:lnTo>
                    <a:pt x="1146238" y="18097"/>
                  </a:lnTo>
                  <a:lnTo>
                    <a:pt x="1159478" y="37719"/>
                  </a:lnTo>
                  <a:lnTo>
                    <a:pt x="1164336" y="61722"/>
                  </a:lnTo>
                  <a:lnTo>
                    <a:pt x="1164336" y="308610"/>
                  </a:lnTo>
                  <a:lnTo>
                    <a:pt x="1159478" y="332613"/>
                  </a:lnTo>
                  <a:lnTo>
                    <a:pt x="1146238" y="352234"/>
                  </a:lnTo>
                  <a:lnTo>
                    <a:pt x="1126617" y="365474"/>
                  </a:lnTo>
                  <a:lnTo>
                    <a:pt x="1102614" y="370332"/>
                  </a:lnTo>
                  <a:lnTo>
                    <a:pt x="61722" y="370332"/>
                  </a:lnTo>
                  <a:lnTo>
                    <a:pt x="37719" y="365474"/>
                  </a:lnTo>
                  <a:lnTo>
                    <a:pt x="18097" y="352234"/>
                  </a:lnTo>
                  <a:lnTo>
                    <a:pt x="4857" y="332613"/>
                  </a:lnTo>
                  <a:lnTo>
                    <a:pt x="0" y="308610"/>
                  </a:lnTo>
                  <a:lnTo>
                    <a:pt x="0" y="61722"/>
                  </a:lnTo>
                  <a:close/>
                </a:path>
              </a:pathLst>
            </a:custGeom>
            <a:ln w="19050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4196588" y="903223"/>
            <a:ext cx="2722245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a.</a:t>
            </a:r>
            <a:r>
              <a:rPr dirty="0" sz="24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quay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đầu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đỏ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Vẽ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nhà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60">
                <a:latin typeface="Arial"/>
                <a:cs typeface="Arial"/>
              </a:rPr>
              <a:t>ở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Ngói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mới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tươi </a:t>
            </a:r>
            <a:r>
              <a:rPr dirty="0" sz="2400" spc="-10">
                <a:latin typeface="Arial"/>
                <a:cs typeface="Arial"/>
              </a:rPr>
              <a:t>Trường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học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trên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đồi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</a:t>
            </a:r>
            <a:r>
              <a:rPr dirty="0" sz="2400" spc="-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thắm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394829" y="783716"/>
            <a:ext cx="2458720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Cây</a:t>
            </a:r>
            <a:r>
              <a:rPr dirty="0" sz="2400" spc="-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gạo</a:t>
            </a:r>
            <a:r>
              <a:rPr dirty="0" sz="24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đầu</a:t>
            </a:r>
            <a:r>
              <a:rPr dirty="0" sz="2400" spc="-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000000"/>
                </a:solidFill>
                <a:latin typeface="Arial"/>
                <a:cs typeface="Arial"/>
              </a:rPr>
              <a:t>xóm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Hoa</a:t>
            </a:r>
            <a:r>
              <a:rPr dirty="0" sz="2400" spc="-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nở</a:t>
            </a:r>
            <a:r>
              <a:rPr dirty="0" sz="2400" spc="-6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chói</a:t>
            </a:r>
            <a:r>
              <a:rPr dirty="0" sz="2400" spc="-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Arial"/>
                <a:cs typeface="Arial"/>
              </a:rPr>
              <a:t>ngời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A,</a:t>
            </a:r>
            <a:r>
              <a:rPr dirty="0" sz="2400" spc="-5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nắng</a:t>
            </a:r>
            <a:r>
              <a:rPr dirty="0" sz="2400" spc="-3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000000"/>
                </a:solidFill>
                <a:latin typeface="Arial"/>
                <a:cs typeface="Arial"/>
              </a:rPr>
              <a:t>lên</a:t>
            </a:r>
            <a:r>
              <a:rPr dirty="0" sz="2400" spc="-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000000"/>
                </a:solidFill>
                <a:latin typeface="Arial"/>
                <a:cs typeface="Arial"/>
              </a:rPr>
              <a:t>rồi!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679829" y="3770757"/>
            <a:ext cx="9417685" cy="1838960"/>
            <a:chOff x="1679829" y="3770757"/>
            <a:chExt cx="9417685" cy="1838960"/>
          </a:xfrm>
        </p:grpSpPr>
        <p:sp>
          <p:nvSpPr>
            <p:cNvPr id="17" name="object 17" descr=""/>
            <p:cNvSpPr/>
            <p:nvPr/>
          </p:nvSpPr>
          <p:spPr>
            <a:xfrm>
              <a:off x="1689354" y="3780282"/>
              <a:ext cx="9398635" cy="1819910"/>
            </a:xfrm>
            <a:custGeom>
              <a:avLst/>
              <a:gdLst/>
              <a:ahLst/>
              <a:cxnLst/>
              <a:rect l="l" t="t" r="r" b="b"/>
              <a:pathLst>
                <a:path w="9398635" h="1819910">
                  <a:moveTo>
                    <a:pt x="9095232" y="0"/>
                  </a:moveTo>
                  <a:lnTo>
                    <a:pt x="303275" y="0"/>
                  </a:lnTo>
                  <a:lnTo>
                    <a:pt x="254078" y="3968"/>
                  </a:lnTo>
                  <a:lnTo>
                    <a:pt x="207410" y="15459"/>
                  </a:lnTo>
                  <a:lnTo>
                    <a:pt x="163895" y="33847"/>
                  </a:lnTo>
                  <a:lnTo>
                    <a:pt x="124157" y="58509"/>
                  </a:lnTo>
                  <a:lnTo>
                    <a:pt x="88820" y="88820"/>
                  </a:lnTo>
                  <a:lnTo>
                    <a:pt x="58509" y="124157"/>
                  </a:lnTo>
                  <a:lnTo>
                    <a:pt x="33847" y="163895"/>
                  </a:lnTo>
                  <a:lnTo>
                    <a:pt x="15459" y="207410"/>
                  </a:lnTo>
                  <a:lnTo>
                    <a:pt x="3968" y="254078"/>
                  </a:lnTo>
                  <a:lnTo>
                    <a:pt x="0" y="303276"/>
                  </a:lnTo>
                  <a:lnTo>
                    <a:pt x="0" y="1516380"/>
                  </a:lnTo>
                  <a:lnTo>
                    <a:pt x="3968" y="1565577"/>
                  </a:lnTo>
                  <a:lnTo>
                    <a:pt x="15459" y="1612245"/>
                  </a:lnTo>
                  <a:lnTo>
                    <a:pt x="33847" y="1655760"/>
                  </a:lnTo>
                  <a:lnTo>
                    <a:pt x="58509" y="1695498"/>
                  </a:lnTo>
                  <a:lnTo>
                    <a:pt x="88820" y="1730835"/>
                  </a:lnTo>
                  <a:lnTo>
                    <a:pt x="124157" y="1761146"/>
                  </a:lnTo>
                  <a:lnTo>
                    <a:pt x="163895" y="1785808"/>
                  </a:lnTo>
                  <a:lnTo>
                    <a:pt x="207410" y="1804196"/>
                  </a:lnTo>
                  <a:lnTo>
                    <a:pt x="254078" y="1815687"/>
                  </a:lnTo>
                  <a:lnTo>
                    <a:pt x="303275" y="1819656"/>
                  </a:lnTo>
                  <a:lnTo>
                    <a:pt x="9095232" y="1819656"/>
                  </a:lnTo>
                  <a:lnTo>
                    <a:pt x="9144429" y="1815687"/>
                  </a:lnTo>
                  <a:lnTo>
                    <a:pt x="9191097" y="1804196"/>
                  </a:lnTo>
                  <a:lnTo>
                    <a:pt x="9234612" y="1785808"/>
                  </a:lnTo>
                  <a:lnTo>
                    <a:pt x="9274350" y="1761146"/>
                  </a:lnTo>
                  <a:lnTo>
                    <a:pt x="9309687" y="1730835"/>
                  </a:lnTo>
                  <a:lnTo>
                    <a:pt x="9339998" y="1695498"/>
                  </a:lnTo>
                  <a:lnTo>
                    <a:pt x="9364660" y="1655760"/>
                  </a:lnTo>
                  <a:lnTo>
                    <a:pt x="9383048" y="1612245"/>
                  </a:lnTo>
                  <a:lnTo>
                    <a:pt x="9394539" y="1565577"/>
                  </a:lnTo>
                  <a:lnTo>
                    <a:pt x="9398508" y="1516380"/>
                  </a:lnTo>
                  <a:lnTo>
                    <a:pt x="9398508" y="303276"/>
                  </a:lnTo>
                  <a:lnTo>
                    <a:pt x="9394539" y="254078"/>
                  </a:lnTo>
                  <a:lnTo>
                    <a:pt x="9383048" y="207410"/>
                  </a:lnTo>
                  <a:lnTo>
                    <a:pt x="9364660" y="163895"/>
                  </a:lnTo>
                  <a:lnTo>
                    <a:pt x="9339998" y="124157"/>
                  </a:lnTo>
                  <a:lnTo>
                    <a:pt x="9309687" y="88820"/>
                  </a:lnTo>
                  <a:lnTo>
                    <a:pt x="9274350" y="58509"/>
                  </a:lnTo>
                  <a:lnTo>
                    <a:pt x="9234612" y="33847"/>
                  </a:lnTo>
                  <a:lnTo>
                    <a:pt x="9191097" y="15459"/>
                  </a:lnTo>
                  <a:lnTo>
                    <a:pt x="9144429" y="3968"/>
                  </a:lnTo>
                  <a:lnTo>
                    <a:pt x="909523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89354" y="3780282"/>
              <a:ext cx="9398635" cy="1819910"/>
            </a:xfrm>
            <a:custGeom>
              <a:avLst/>
              <a:gdLst/>
              <a:ahLst/>
              <a:cxnLst/>
              <a:rect l="l" t="t" r="r" b="b"/>
              <a:pathLst>
                <a:path w="9398635" h="1819910">
                  <a:moveTo>
                    <a:pt x="0" y="303276"/>
                  </a:moveTo>
                  <a:lnTo>
                    <a:pt x="3968" y="254078"/>
                  </a:lnTo>
                  <a:lnTo>
                    <a:pt x="15459" y="207410"/>
                  </a:lnTo>
                  <a:lnTo>
                    <a:pt x="33847" y="163895"/>
                  </a:lnTo>
                  <a:lnTo>
                    <a:pt x="58509" y="124157"/>
                  </a:lnTo>
                  <a:lnTo>
                    <a:pt x="88820" y="88820"/>
                  </a:lnTo>
                  <a:lnTo>
                    <a:pt x="124157" y="58509"/>
                  </a:lnTo>
                  <a:lnTo>
                    <a:pt x="163895" y="33847"/>
                  </a:lnTo>
                  <a:lnTo>
                    <a:pt x="207410" y="15459"/>
                  </a:lnTo>
                  <a:lnTo>
                    <a:pt x="254078" y="3968"/>
                  </a:lnTo>
                  <a:lnTo>
                    <a:pt x="303275" y="0"/>
                  </a:lnTo>
                  <a:lnTo>
                    <a:pt x="9095232" y="0"/>
                  </a:lnTo>
                  <a:lnTo>
                    <a:pt x="9144429" y="3968"/>
                  </a:lnTo>
                  <a:lnTo>
                    <a:pt x="9191097" y="15459"/>
                  </a:lnTo>
                  <a:lnTo>
                    <a:pt x="9234612" y="33847"/>
                  </a:lnTo>
                  <a:lnTo>
                    <a:pt x="9274350" y="58509"/>
                  </a:lnTo>
                  <a:lnTo>
                    <a:pt x="9309687" y="88820"/>
                  </a:lnTo>
                  <a:lnTo>
                    <a:pt x="9339998" y="124157"/>
                  </a:lnTo>
                  <a:lnTo>
                    <a:pt x="9364660" y="163895"/>
                  </a:lnTo>
                  <a:lnTo>
                    <a:pt x="9383048" y="207410"/>
                  </a:lnTo>
                  <a:lnTo>
                    <a:pt x="9394539" y="254078"/>
                  </a:lnTo>
                  <a:lnTo>
                    <a:pt x="9398508" y="303276"/>
                  </a:lnTo>
                  <a:lnTo>
                    <a:pt x="9398508" y="1516380"/>
                  </a:lnTo>
                  <a:lnTo>
                    <a:pt x="9394539" y="1565577"/>
                  </a:lnTo>
                  <a:lnTo>
                    <a:pt x="9383048" y="1612245"/>
                  </a:lnTo>
                  <a:lnTo>
                    <a:pt x="9364660" y="1655760"/>
                  </a:lnTo>
                  <a:lnTo>
                    <a:pt x="9339998" y="1695498"/>
                  </a:lnTo>
                  <a:lnTo>
                    <a:pt x="9309687" y="1730835"/>
                  </a:lnTo>
                  <a:lnTo>
                    <a:pt x="9274350" y="1761146"/>
                  </a:lnTo>
                  <a:lnTo>
                    <a:pt x="9234612" y="1785808"/>
                  </a:lnTo>
                  <a:lnTo>
                    <a:pt x="9191097" y="1804196"/>
                  </a:lnTo>
                  <a:lnTo>
                    <a:pt x="9144429" y="1815687"/>
                  </a:lnTo>
                  <a:lnTo>
                    <a:pt x="9095232" y="1819656"/>
                  </a:lnTo>
                  <a:lnTo>
                    <a:pt x="303275" y="1819656"/>
                  </a:lnTo>
                  <a:lnTo>
                    <a:pt x="254078" y="1815687"/>
                  </a:lnTo>
                  <a:lnTo>
                    <a:pt x="207410" y="1804196"/>
                  </a:lnTo>
                  <a:lnTo>
                    <a:pt x="163895" y="1785808"/>
                  </a:lnTo>
                  <a:lnTo>
                    <a:pt x="124157" y="1761146"/>
                  </a:lnTo>
                  <a:lnTo>
                    <a:pt x="88820" y="1730835"/>
                  </a:lnTo>
                  <a:lnTo>
                    <a:pt x="58509" y="1695498"/>
                  </a:lnTo>
                  <a:lnTo>
                    <a:pt x="33847" y="1655760"/>
                  </a:lnTo>
                  <a:lnTo>
                    <a:pt x="15459" y="1612245"/>
                  </a:lnTo>
                  <a:lnTo>
                    <a:pt x="3968" y="1565577"/>
                  </a:lnTo>
                  <a:lnTo>
                    <a:pt x="0" y="1516380"/>
                  </a:lnTo>
                  <a:lnTo>
                    <a:pt x="0" y="303276"/>
                  </a:lnTo>
                  <a:close/>
                </a:path>
              </a:pathLst>
            </a:custGeom>
            <a:ln w="1905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2027935" y="1881378"/>
            <a:ext cx="8719185" cy="3445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79085" marR="765175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Mặt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trời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chót </a:t>
            </a:r>
            <a:r>
              <a:rPr dirty="0" sz="2400">
                <a:latin typeface="Arial"/>
                <a:cs typeface="Arial"/>
              </a:rPr>
              <a:t>Lá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cờ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Tổ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quốc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Bay </a:t>
            </a:r>
            <a:r>
              <a:rPr dirty="0" sz="2400">
                <a:latin typeface="Arial"/>
                <a:cs typeface="Arial"/>
              </a:rPr>
              <a:t>giữa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trời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xanh...</a:t>
            </a:r>
            <a:endParaRPr sz="2400">
              <a:latin typeface="Arial"/>
              <a:cs typeface="Arial"/>
            </a:endParaRPr>
          </a:p>
          <a:p>
            <a:pPr algn="r" marR="627380">
              <a:lnSpc>
                <a:spcPct val="100000"/>
              </a:lnSpc>
              <a:spcBef>
                <a:spcPts val="600"/>
              </a:spcBef>
            </a:pPr>
            <a:r>
              <a:rPr dirty="0" sz="1800" i="1">
                <a:latin typeface="Arial"/>
                <a:cs typeface="Arial"/>
              </a:rPr>
              <a:t>Định</a:t>
            </a:r>
            <a:r>
              <a:rPr dirty="0" sz="1800" spc="-25" i="1">
                <a:latin typeface="Arial"/>
                <a:cs typeface="Arial"/>
              </a:rPr>
              <a:t> Hải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5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Các</a:t>
            </a:r>
            <a:r>
              <a:rPr dirty="0" sz="2800" spc="2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từ</a:t>
            </a:r>
            <a:r>
              <a:rPr dirty="0" sz="2800" spc="2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2800" spc="2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đậm</a:t>
            </a:r>
            <a:r>
              <a:rPr dirty="0" sz="2800" spc="2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trong</a:t>
            </a:r>
            <a:r>
              <a:rPr dirty="0" sz="2800" spc="2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đoạn</a:t>
            </a:r>
            <a:r>
              <a:rPr dirty="0" sz="2800" spc="2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thơ</a:t>
            </a:r>
            <a:r>
              <a:rPr dirty="0" sz="2800" spc="2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không</a:t>
            </a:r>
            <a:r>
              <a:rPr dirty="0" sz="2800" spc="27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thể</a:t>
            </a:r>
            <a:r>
              <a:rPr dirty="0" sz="2800" spc="28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AF50"/>
                </a:solidFill>
                <a:latin typeface="Arial"/>
                <a:cs typeface="Arial"/>
              </a:rPr>
              <a:t>thay</a:t>
            </a:r>
            <a:r>
              <a:rPr dirty="0" sz="2800" spc="260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00AF50"/>
                </a:solidFill>
                <a:latin typeface="Arial"/>
                <a:cs typeface="Arial"/>
              </a:rPr>
              <a:t>thế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được</a:t>
            </a:r>
            <a:r>
              <a:rPr dirty="0" sz="28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cho</a:t>
            </a:r>
            <a:r>
              <a:rPr dirty="0" sz="2800" spc="-6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0" b="1">
                <a:solidFill>
                  <a:srgbClr val="FF0000"/>
                </a:solidFill>
                <a:latin typeface="Arial"/>
                <a:cs typeface="Arial"/>
              </a:rPr>
              <a:t>nhau.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Vì</a:t>
            </a:r>
            <a:r>
              <a:rPr dirty="0" sz="2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mỗi</a:t>
            </a:r>
            <a:r>
              <a:rPr dirty="0" sz="28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từ</a:t>
            </a:r>
            <a:r>
              <a:rPr dirty="0" sz="2800" spc="-5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6FC0"/>
                </a:solidFill>
                <a:latin typeface="Arial"/>
                <a:cs typeface="Arial"/>
              </a:rPr>
              <a:t>gợi</a:t>
            </a:r>
            <a:r>
              <a:rPr dirty="0" sz="2800" spc="-4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6FC0"/>
                </a:solidFill>
                <a:latin typeface="Arial"/>
                <a:cs typeface="Arial"/>
              </a:rPr>
              <a:t>tả</a:t>
            </a:r>
            <a:r>
              <a:rPr dirty="0" sz="2800" spc="-50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6FC0"/>
                </a:solidFill>
                <a:latin typeface="Arial"/>
                <a:cs typeface="Arial"/>
              </a:rPr>
              <a:t>các</a:t>
            </a:r>
            <a:r>
              <a:rPr dirty="0" sz="2800" spc="-2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6FC0"/>
                </a:solidFill>
                <a:latin typeface="Arial"/>
                <a:cs typeface="Arial"/>
              </a:rPr>
              <a:t>sắc</a:t>
            </a:r>
            <a:r>
              <a:rPr dirty="0" sz="2800" spc="-40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006FC0"/>
                </a:solidFill>
                <a:latin typeface="Arial"/>
                <a:cs typeface="Arial"/>
              </a:rPr>
              <a:t>độ</a:t>
            </a:r>
            <a:r>
              <a:rPr dirty="0" sz="2800" spc="-35" b="1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6F2F9F"/>
                </a:solidFill>
                <a:latin typeface="Arial"/>
                <a:cs typeface="Arial"/>
              </a:rPr>
              <a:t>khác</a:t>
            </a:r>
            <a:r>
              <a:rPr dirty="0" sz="2800" spc="-2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6F2F9F"/>
                </a:solidFill>
                <a:latin typeface="Arial"/>
                <a:cs typeface="Arial"/>
              </a:rPr>
              <a:t>nhau</a:t>
            </a:r>
            <a:r>
              <a:rPr dirty="0" sz="2800" spc="-20" b="1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của</a:t>
            </a:r>
            <a:r>
              <a:rPr dirty="0" sz="2800" spc="-4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0000"/>
                </a:solidFill>
                <a:latin typeface="Arial"/>
                <a:cs typeface="Arial"/>
              </a:rPr>
              <a:t>màu</a:t>
            </a:r>
            <a:r>
              <a:rPr dirty="0" sz="2800" spc="-3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2800" spc="-25" b="1">
                <a:solidFill>
                  <a:srgbClr val="FF0000"/>
                </a:solidFill>
                <a:latin typeface="Arial"/>
                <a:cs typeface="Arial"/>
              </a:rPr>
              <a:t>đỏ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97179" y="341375"/>
            <a:ext cx="11596370" cy="6200140"/>
            <a:chOff x="297179" y="341375"/>
            <a:chExt cx="11596370" cy="6200140"/>
          </a:xfrm>
        </p:grpSpPr>
        <p:sp>
          <p:nvSpPr>
            <p:cNvPr id="4" name="object 4" descr=""/>
            <p:cNvSpPr/>
            <p:nvPr/>
          </p:nvSpPr>
          <p:spPr>
            <a:xfrm>
              <a:off x="316229" y="360425"/>
              <a:ext cx="11558270" cy="6162040"/>
            </a:xfrm>
            <a:custGeom>
              <a:avLst/>
              <a:gdLst/>
              <a:ahLst/>
              <a:cxnLst/>
              <a:rect l="l" t="t" r="r" b="b"/>
              <a:pathLst>
                <a:path w="11558270" h="6162040">
                  <a:moveTo>
                    <a:pt x="10531094" y="0"/>
                  </a:moveTo>
                  <a:lnTo>
                    <a:pt x="1026922" y="0"/>
                  </a:lnTo>
                  <a:lnTo>
                    <a:pt x="978580" y="1117"/>
                  </a:lnTo>
                  <a:lnTo>
                    <a:pt x="930814" y="4437"/>
                  </a:lnTo>
                  <a:lnTo>
                    <a:pt x="883673" y="9911"/>
                  </a:lnTo>
                  <a:lnTo>
                    <a:pt x="837205" y="17488"/>
                  </a:lnTo>
                  <a:lnTo>
                    <a:pt x="791461" y="27120"/>
                  </a:lnTo>
                  <a:lnTo>
                    <a:pt x="746489" y="38757"/>
                  </a:lnTo>
                  <a:lnTo>
                    <a:pt x="702338" y="52350"/>
                  </a:lnTo>
                  <a:lnTo>
                    <a:pt x="659059" y="67850"/>
                  </a:lnTo>
                  <a:lnTo>
                    <a:pt x="616700" y="85207"/>
                  </a:lnTo>
                  <a:lnTo>
                    <a:pt x="575311" y="104372"/>
                  </a:lnTo>
                  <a:lnTo>
                    <a:pt x="534941" y="125296"/>
                  </a:lnTo>
                  <a:lnTo>
                    <a:pt x="495640" y="147929"/>
                  </a:lnTo>
                  <a:lnTo>
                    <a:pt x="457456" y="172223"/>
                  </a:lnTo>
                  <a:lnTo>
                    <a:pt x="420439" y="198128"/>
                  </a:lnTo>
                  <a:lnTo>
                    <a:pt x="384638" y="225594"/>
                  </a:lnTo>
                  <a:lnTo>
                    <a:pt x="350103" y="254572"/>
                  </a:lnTo>
                  <a:lnTo>
                    <a:pt x="316883" y="285013"/>
                  </a:lnTo>
                  <a:lnTo>
                    <a:pt x="285027" y="316868"/>
                  </a:lnTo>
                  <a:lnTo>
                    <a:pt x="254585" y="350088"/>
                  </a:lnTo>
                  <a:lnTo>
                    <a:pt x="225606" y="384622"/>
                  </a:lnTo>
                  <a:lnTo>
                    <a:pt x="198139" y="420422"/>
                  </a:lnTo>
                  <a:lnTo>
                    <a:pt x="172233" y="457439"/>
                  </a:lnTo>
                  <a:lnTo>
                    <a:pt x="147938" y="495623"/>
                  </a:lnTo>
                  <a:lnTo>
                    <a:pt x="125304" y="534924"/>
                  </a:lnTo>
                  <a:lnTo>
                    <a:pt x="104379" y="575295"/>
                  </a:lnTo>
                  <a:lnTo>
                    <a:pt x="85212" y="616684"/>
                  </a:lnTo>
                  <a:lnTo>
                    <a:pt x="67854" y="659044"/>
                  </a:lnTo>
                  <a:lnTo>
                    <a:pt x="52354" y="702324"/>
                  </a:lnTo>
                  <a:lnTo>
                    <a:pt x="38760" y="746475"/>
                  </a:lnTo>
                  <a:lnTo>
                    <a:pt x="27122" y="791449"/>
                  </a:lnTo>
                  <a:lnTo>
                    <a:pt x="17489" y="837195"/>
                  </a:lnTo>
                  <a:lnTo>
                    <a:pt x="9911" y="883665"/>
                  </a:lnTo>
                  <a:lnTo>
                    <a:pt x="4438" y="930809"/>
                  </a:lnTo>
                  <a:lnTo>
                    <a:pt x="1117" y="978577"/>
                  </a:lnTo>
                  <a:lnTo>
                    <a:pt x="0" y="1026922"/>
                  </a:lnTo>
                  <a:lnTo>
                    <a:pt x="0" y="5134610"/>
                  </a:lnTo>
                  <a:lnTo>
                    <a:pt x="1117" y="5182951"/>
                  </a:lnTo>
                  <a:lnTo>
                    <a:pt x="4438" y="5230717"/>
                  </a:lnTo>
                  <a:lnTo>
                    <a:pt x="9911" y="5277858"/>
                  </a:lnTo>
                  <a:lnTo>
                    <a:pt x="17489" y="5324326"/>
                  </a:lnTo>
                  <a:lnTo>
                    <a:pt x="27122" y="5370070"/>
                  </a:lnTo>
                  <a:lnTo>
                    <a:pt x="38760" y="5415042"/>
                  </a:lnTo>
                  <a:lnTo>
                    <a:pt x="52354" y="5459193"/>
                  </a:lnTo>
                  <a:lnTo>
                    <a:pt x="67854" y="5502472"/>
                  </a:lnTo>
                  <a:lnTo>
                    <a:pt x="85212" y="5544831"/>
                  </a:lnTo>
                  <a:lnTo>
                    <a:pt x="104379" y="5586220"/>
                  </a:lnTo>
                  <a:lnTo>
                    <a:pt x="125304" y="5626590"/>
                  </a:lnTo>
                  <a:lnTo>
                    <a:pt x="147938" y="5665891"/>
                  </a:lnTo>
                  <a:lnTo>
                    <a:pt x="172233" y="5704075"/>
                  </a:lnTo>
                  <a:lnTo>
                    <a:pt x="198139" y="5741092"/>
                  </a:lnTo>
                  <a:lnTo>
                    <a:pt x="225606" y="5776893"/>
                  </a:lnTo>
                  <a:lnTo>
                    <a:pt x="254585" y="5811428"/>
                  </a:lnTo>
                  <a:lnTo>
                    <a:pt x="285027" y="5844648"/>
                  </a:lnTo>
                  <a:lnTo>
                    <a:pt x="316883" y="5876504"/>
                  </a:lnTo>
                  <a:lnTo>
                    <a:pt x="350103" y="5906946"/>
                  </a:lnTo>
                  <a:lnTo>
                    <a:pt x="384638" y="5935925"/>
                  </a:lnTo>
                  <a:lnTo>
                    <a:pt x="420439" y="5963392"/>
                  </a:lnTo>
                  <a:lnTo>
                    <a:pt x="457456" y="5989298"/>
                  </a:lnTo>
                  <a:lnTo>
                    <a:pt x="495640" y="6013593"/>
                  </a:lnTo>
                  <a:lnTo>
                    <a:pt x="534941" y="6036227"/>
                  </a:lnTo>
                  <a:lnTo>
                    <a:pt x="575311" y="6057152"/>
                  </a:lnTo>
                  <a:lnTo>
                    <a:pt x="616700" y="6076319"/>
                  </a:lnTo>
                  <a:lnTo>
                    <a:pt x="659059" y="6093677"/>
                  </a:lnTo>
                  <a:lnTo>
                    <a:pt x="702338" y="6109177"/>
                  </a:lnTo>
                  <a:lnTo>
                    <a:pt x="746489" y="6122771"/>
                  </a:lnTo>
                  <a:lnTo>
                    <a:pt x="791461" y="6134409"/>
                  </a:lnTo>
                  <a:lnTo>
                    <a:pt x="837205" y="6144042"/>
                  </a:lnTo>
                  <a:lnTo>
                    <a:pt x="883673" y="6151620"/>
                  </a:lnTo>
                  <a:lnTo>
                    <a:pt x="930814" y="6157093"/>
                  </a:lnTo>
                  <a:lnTo>
                    <a:pt x="978580" y="6160414"/>
                  </a:lnTo>
                  <a:lnTo>
                    <a:pt x="1026922" y="6161532"/>
                  </a:lnTo>
                  <a:lnTo>
                    <a:pt x="10531094" y="6161532"/>
                  </a:lnTo>
                  <a:lnTo>
                    <a:pt x="10579438" y="6160414"/>
                  </a:lnTo>
                  <a:lnTo>
                    <a:pt x="10627206" y="6157093"/>
                  </a:lnTo>
                  <a:lnTo>
                    <a:pt x="10674350" y="6151620"/>
                  </a:lnTo>
                  <a:lnTo>
                    <a:pt x="10720820" y="6144042"/>
                  </a:lnTo>
                  <a:lnTo>
                    <a:pt x="10766566" y="6134409"/>
                  </a:lnTo>
                  <a:lnTo>
                    <a:pt x="10811540" y="6122771"/>
                  </a:lnTo>
                  <a:lnTo>
                    <a:pt x="10855691" y="6109177"/>
                  </a:lnTo>
                  <a:lnTo>
                    <a:pt x="10898971" y="6093677"/>
                  </a:lnTo>
                  <a:lnTo>
                    <a:pt x="10941331" y="6076319"/>
                  </a:lnTo>
                  <a:lnTo>
                    <a:pt x="10982720" y="6057152"/>
                  </a:lnTo>
                  <a:lnTo>
                    <a:pt x="11023091" y="6036227"/>
                  </a:lnTo>
                  <a:lnTo>
                    <a:pt x="11062392" y="6013593"/>
                  </a:lnTo>
                  <a:lnTo>
                    <a:pt x="11100576" y="5989298"/>
                  </a:lnTo>
                  <a:lnTo>
                    <a:pt x="11137593" y="5963392"/>
                  </a:lnTo>
                  <a:lnTo>
                    <a:pt x="11173393" y="5935925"/>
                  </a:lnTo>
                  <a:lnTo>
                    <a:pt x="11207927" y="5906946"/>
                  </a:lnTo>
                  <a:lnTo>
                    <a:pt x="11241147" y="5876504"/>
                  </a:lnTo>
                  <a:lnTo>
                    <a:pt x="11273002" y="5844648"/>
                  </a:lnTo>
                  <a:lnTo>
                    <a:pt x="11303443" y="5811428"/>
                  </a:lnTo>
                  <a:lnTo>
                    <a:pt x="11332421" y="5776893"/>
                  </a:lnTo>
                  <a:lnTo>
                    <a:pt x="11359887" y="5741092"/>
                  </a:lnTo>
                  <a:lnTo>
                    <a:pt x="11385792" y="5704075"/>
                  </a:lnTo>
                  <a:lnTo>
                    <a:pt x="11410086" y="5665891"/>
                  </a:lnTo>
                  <a:lnTo>
                    <a:pt x="11432719" y="5626590"/>
                  </a:lnTo>
                  <a:lnTo>
                    <a:pt x="11453643" y="5586220"/>
                  </a:lnTo>
                  <a:lnTo>
                    <a:pt x="11472808" y="5544831"/>
                  </a:lnTo>
                  <a:lnTo>
                    <a:pt x="11490165" y="5502472"/>
                  </a:lnTo>
                  <a:lnTo>
                    <a:pt x="11505665" y="5459193"/>
                  </a:lnTo>
                  <a:lnTo>
                    <a:pt x="11519258" y="5415042"/>
                  </a:lnTo>
                  <a:lnTo>
                    <a:pt x="11530895" y="5370070"/>
                  </a:lnTo>
                  <a:lnTo>
                    <a:pt x="11540527" y="5324326"/>
                  </a:lnTo>
                  <a:lnTo>
                    <a:pt x="11548104" y="5277858"/>
                  </a:lnTo>
                  <a:lnTo>
                    <a:pt x="11553578" y="5230717"/>
                  </a:lnTo>
                  <a:lnTo>
                    <a:pt x="11556898" y="5182951"/>
                  </a:lnTo>
                  <a:lnTo>
                    <a:pt x="11558016" y="5134610"/>
                  </a:lnTo>
                  <a:lnTo>
                    <a:pt x="11558016" y="1026922"/>
                  </a:lnTo>
                  <a:lnTo>
                    <a:pt x="11556898" y="978577"/>
                  </a:lnTo>
                  <a:lnTo>
                    <a:pt x="11553578" y="930809"/>
                  </a:lnTo>
                  <a:lnTo>
                    <a:pt x="11548104" y="883665"/>
                  </a:lnTo>
                  <a:lnTo>
                    <a:pt x="11540527" y="837195"/>
                  </a:lnTo>
                  <a:lnTo>
                    <a:pt x="11530895" y="791449"/>
                  </a:lnTo>
                  <a:lnTo>
                    <a:pt x="11519258" y="746475"/>
                  </a:lnTo>
                  <a:lnTo>
                    <a:pt x="11505665" y="702324"/>
                  </a:lnTo>
                  <a:lnTo>
                    <a:pt x="11490165" y="659044"/>
                  </a:lnTo>
                  <a:lnTo>
                    <a:pt x="11472808" y="616684"/>
                  </a:lnTo>
                  <a:lnTo>
                    <a:pt x="11453643" y="575295"/>
                  </a:lnTo>
                  <a:lnTo>
                    <a:pt x="11432719" y="534924"/>
                  </a:lnTo>
                  <a:lnTo>
                    <a:pt x="11410086" y="495623"/>
                  </a:lnTo>
                  <a:lnTo>
                    <a:pt x="11385792" y="457439"/>
                  </a:lnTo>
                  <a:lnTo>
                    <a:pt x="11359887" y="420422"/>
                  </a:lnTo>
                  <a:lnTo>
                    <a:pt x="11332421" y="384622"/>
                  </a:lnTo>
                  <a:lnTo>
                    <a:pt x="11303443" y="350088"/>
                  </a:lnTo>
                  <a:lnTo>
                    <a:pt x="11273002" y="316868"/>
                  </a:lnTo>
                  <a:lnTo>
                    <a:pt x="11241147" y="285013"/>
                  </a:lnTo>
                  <a:lnTo>
                    <a:pt x="11207927" y="254572"/>
                  </a:lnTo>
                  <a:lnTo>
                    <a:pt x="11173393" y="225594"/>
                  </a:lnTo>
                  <a:lnTo>
                    <a:pt x="11137593" y="198128"/>
                  </a:lnTo>
                  <a:lnTo>
                    <a:pt x="11100576" y="172223"/>
                  </a:lnTo>
                  <a:lnTo>
                    <a:pt x="11062392" y="147929"/>
                  </a:lnTo>
                  <a:lnTo>
                    <a:pt x="11023091" y="125296"/>
                  </a:lnTo>
                  <a:lnTo>
                    <a:pt x="10982720" y="104372"/>
                  </a:lnTo>
                  <a:lnTo>
                    <a:pt x="10941331" y="85207"/>
                  </a:lnTo>
                  <a:lnTo>
                    <a:pt x="10898971" y="67850"/>
                  </a:lnTo>
                  <a:lnTo>
                    <a:pt x="10855691" y="52350"/>
                  </a:lnTo>
                  <a:lnTo>
                    <a:pt x="10811540" y="38757"/>
                  </a:lnTo>
                  <a:lnTo>
                    <a:pt x="10766566" y="27120"/>
                  </a:lnTo>
                  <a:lnTo>
                    <a:pt x="10720820" y="17488"/>
                  </a:lnTo>
                  <a:lnTo>
                    <a:pt x="10674350" y="9911"/>
                  </a:lnTo>
                  <a:lnTo>
                    <a:pt x="10627206" y="4437"/>
                  </a:lnTo>
                  <a:lnTo>
                    <a:pt x="10579438" y="1117"/>
                  </a:lnTo>
                  <a:lnTo>
                    <a:pt x="105310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6229" y="360425"/>
              <a:ext cx="11558270" cy="6162040"/>
            </a:xfrm>
            <a:custGeom>
              <a:avLst/>
              <a:gdLst/>
              <a:ahLst/>
              <a:cxnLst/>
              <a:rect l="l" t="t" r="r" b="b"/>
              <a:pathLst>
                <a:path w="11558270" h="6162040">
                  <a:moveTo>
                    <a:pt x="0" y="1026922"/>
                  </a:moveTo>
                  <a:lnTo>
                    <a:pt x="1117" y="978577"/>
                  </a:lnTo>
                  <a:lnTo>
                    <a:pt x="4438" y="930809"/>
                  </a:lnTo>
                  <a:lnTo>
                    <a:pt x="9911" y="883665"/>
                  </a:lnTo>
                  <a:lnTo>
                    <a:pt x="17489" y="837195"/>
                  </a:lnTo>
                  <a:lnTo>
                    <a:pt x="27122" y="791449"/>
                  </a:lnTo>
                  <a:lnTo>
                    <a:pt x="38760" y="746475"/>
                  </a:lnTo>
                  <a:lnTo>
                    <a:pt x="52354" y="702324"/>
                  </a:lnTo>
                  <a:lnTo>
                    <a:pt x="67854" y="659044"/>
                  </a:lnTo>
                  <a:lnTo>
                    <a:pt x="85212" y="616684"/>
                  </a:lnTo>
                  <a:lnTo>
                    <a:pt x="104379" y="575295"/>
                  </a:lnTo>
                  <a:lnTo>
                    <a:pt x="125304" y="534924"/>
                  </a:lnTo>
                  <a:lnTo>
                    <a:pt x="147938" y="495623"/>
                  </a:lnTo>
                  <a:lnTo>
                    <a:pt x="172233" y="457439"/>
                  </a:lnTo>
                  <a:lnTo>
                    <a:pt x="198139" y="420422"/>
                  </a:lnTo>
                  <a:lnTo>
                    <a:pt x="225606" y="384622"/>
                  </a:lnTo>
                  <a:lnTo>
                    <a:pt x="254585" y="350088"/>
                  </a:lnTo>
                  <a:lnTo>
                    <a:pt x="285027" y="316868"/>
                  </a:lnTo>
                  <a:lnTo>
                    <a:pt x="316883" y="285013"/>
                  </a:lnTo>
                  <a:lnTo>
                    <a:pt x="350103" y="254572"/>
                  </a:lnTo>
                  <a:lnTo>
                    <a:pt x="384638" y="225594"/>
                  </a:lnTo>
                  <a:lnTo>
                    <a:pt x="420439" y="198128"/>
                  </a:lnTo>
                  <a:lnTo>
                    <a:pt x="457456" y="172223"/>
                  </a:lnTo>
                  <a:lnTo>
                    <a:pt x="495640" y="147929"/>
                  </a:lnTo>
                  <a:lnTo>
                    <a:pt x="534941" y="125296"/>
                  </a:lnTo>
                  <a:lnTo>
                    <a:pt x="575311" y="104372"/>
                  </a:lnTo>
                  <a:lnTo>
                    <a:pt x="616700" y="85207"/>
                  </a:lnTo>
                  <a:lnTo>
                    <a:pt x="659059" y="67850"/>
                  </a:lnTo>
                  <a:lnTo>
                    <a:pt x="702338" y="52350"/>
                  </a:lnTo>
                  <a:lnTo>
                    <a:pt x="746489" y="38757"/>
                  </a:lnTo>
                  <a:lnTo>
                    <a:pt x="791461" y="27120"/>
                  </a:lnTo>
                  <a:lnTo>
                    <a:pt x="837205" y="17488"/>
                  </a:lnTo>
                  <a:lnTo>
                    <a:pt x="883673" y="9911"/>
                  </a:lnTo>
                  <a:lnTo>
                    <a:pt x="930814" y="4437"/>
                  </a:lnTo>
                  <a:lnTo>
                    <a:pt x="978580" y="1117"/>
                  </a:lnTo>
                  <a:lnTo>
                    <a:pt x="1026922" y="0"/>
                  </a:lnTo>
                  <a:lnTo>
                    <a:pt x="10531094" y="0"/>
                  </a:lnTo>
                  <a:lnTo>
                    <a:pt x="10579438" y="1117"/>
                  </a:lnTo>
                  <a:lnTo>
                    <a:pt x="10627206" y="4437"/>
                  </a:lnTo>
                  <a:lnTo>
                    <a:pt x="10674350" y="9911"/>
                  </a:lnTo>
                  <a:lnTo>
                    <a:pt x="10720820" y="17488"/>
                  </a:lnTo>
                  <a:lnTo>
                    <a:pt x="10766566" y="27120"/>
                  </a:lnTo>
                  <a:lnTo>
                    <a:pt x="10811540" y="38757"/>
                  </a:lnTo>
                  <a:lnTo>
                    <a:pt x="10855691" y="52350"/>
                  </a:lnTo>
                  <a:lnTo>
                    <a:pt x="10898971" y="67850"/>
                  </a:lnTo>
                  <a:lnTo>
                    <a:pt x="10941331" y="85207"/>
                  </a:lnTo>
                  <a:lnTo>
                    <a:pt x="10982720" y="104372"/>
                  </a:lnTo>
                  <a:lnTo>
                    <a:pt x="11023091" y="125296"/>
                  </a:lnTo>
                  <a:lnTo>
                    <a:pt x="11062392" y="147929"/>
                  </a:lnTo>
                  <a:lnTo>
                    <a:pt x="11100576" y="172223"/>
                  </a:lnTo>
                  <a:lnTo>
                    <a:pt x="11137593" y="198128"/>
                  </a:lnTo>
                  <a:lnTo>
                    <a:pt x="11173393" y="225594"/>
                  </a:lnTo>
                  <a:lnTo>
                    <a:pt x="11207927" y="254572"/>
                  </a:lnTo>
                  <a:lnTo>
                    <a:pt x="11241147" y="285013"/>
                  </a:lnTo>
                  <a:lnTo>
                    <a:pt x="11273002" y="316868"/>
                  </a:lnTo>
                  <a:lnTo>
                    <a:pt x="11303443" y="350088"/>
                  </a:lnTo>
                  <a:lnTo>
                    <a:pt x="11332421" y="384622"/>
                  </a:lnTo>
                  <a:lnTo>
                    <a:pt x="11359887" y="420422"/>
                  </a:lnTo>
                  <a:lnTo>
                    <a:pt x="11385792" y="457439"/>
                  </a:lnTo>
                  <a:lnTo>
                    <a:pt x="11410086" y="495623"/>
                  </a:lnTo>
                  <a:lnTo>
                    <a:pt x="11432719" y="534924"/>
                  </a:lnTo>
                  <a:lnTo>
                    <a:pt x="11453643" y="575295"/>
                  </a:lnTo>
                  <a:lnTo>
                    <a:pt x="11472808" y="616684"/>
                  </a:lnTo>
                  <a:lnTo>
                    <a:pt x="11490165" y="659044"/>
                  </a:lnTo>
                  <a:lnTo>
                    <a:pt x="11505665" y="702324"/>
                  </a:lnTo>
                  <a:lnTo>
                    <a:pt x="11519258" y="746475"/>
                  </a:lnTo>
                  <a:lnTo>
                    <a:pt x="11530895" y="791449"/>
                  </a:lnTo>
                  <a:lnTo>
                    <a:pt x="11540527" y="837195"/>
                  </a:lnTo>
                  <a:lnTo>
                    <a:pt x="11548104" y="883665"/>
                  </a:lnTo>
                  <a:lnTo>
                    <a:pt x="11553578" y="930809"/>
                  </a:lnTo>
                  <a:lnTo>
                    <a:pt x="11556898" y="978577"/>
                  </a:lnTo>
                  <a:lnTo>
                    <a:pt x="11558016" y="1026922"/>
                  </a:lnTo>
                  <a:lnTo>
                    <a:pt x="11558016" y="5134610"/>
                  </a:lnTo>
                  <a:lnTo>
                    <a:pt x="11556898" y="5182951"/>
                  </a:lnTo>
                  <a:lnTo>
                    <a:pt x="11553578" y="5230717"/>
                  </a:lnTo>
                  <a:lnTo>
                    <a:pt x="11548104" y="5277858"/>
                  </a:lnTo>
                  <a:lnTo>
                    <a:pt x="11540527" y="5324326"/>
                  </a:lnTo>
                  <a:lnTo>
                    <a:pt x="11530895" y="5370070"/>
                  </a:lnTo>
                  <a:lnTo>
                    <a:pt x="11519258" y="5415042"/>
                  </a:lnTo>
                  <a:lnTo>
                    <a:pt x="11505665" y="5459193"/>
                  </a:lnTo>
                  <a:lnTo>
                    <a:pt x="11490165" y="5502472"/>
                  </a:lnTo>
                  <a:lnTo>
                    <a:pt x="11472808" y="5544831"/>
                  </a:lnTo>
                  <a:lnTo>
                    <a:pt x="11453643" y="5586220"/>
                  </a:lnTo>
                  <a:lnTo>
                    <a:pt x="11432719" y="5626590"/>
                  </a:lnTo>
                  <a:lnTo>
                    <a:pt x="11410086" y="5665891"/>
                  </a:lnTo>
                  <a:lnTo>
                    <a:pt x="11385792" y="5704075"/>
                  </a:lnTo>
                  <a:lnTo>
                    <a:pt x="11359887" y="5741092"/>
                  </a:lnTo>
                  <a:lnTo>
                    <a:pt x="11332421" y="5776893"/>
                  </a:lnTo>
                  <a:lnTo>
                    <a:pt x="11303443" y="5811428"/>
                  </a:lnTo>
                  <a:lnTo>
                    <a:pt x="11273002" y="5844648"/>
                  </a:lnTo>
                  <a:lnTo>
                    <a:pt x="11241147" y="5876504"/>
                  </a:lnTo>
                  <a:lnTo>
                    <a:pt x="11207927" y="5906946"/>
                  </a:lnTo>
                  <a:lnTo>
                    <a:pt x="11173393" y="5935925"/>
                  </a:lnTo>
                  <a:lnTo>
                    <a:pt x="11137593" y="5963392"/>
                  </a:lnTo>
                  <a:lnTo>
                    <a:pt x="11100576" y="5989298"/>
                  </a:lnTo>
                  <a:lnTo>
                    <a:pt x="11062392" y="6013593"/>
                  </a:lnTo>
                  <a:lnTo>
                    <a:pt x="11023091" y="6036227"/>
                  </a:lnTo>
                  <a:lnTo>
                    <a:pt x="10982720" y="6057152"/>
                  </a:lnTo>
                  <a:lnTo>
                    <a:pt x="10941331" y="6076319"/>
                  </a:lnTo>
                  <a:lnTo>
                    <a:pt x="10898971" y="6093677"/>
                  </a:lnTo>
                  <a:lnTo>
                    <a:pt x="10855691" y="6109177"/>
                  </a:lnTo>
                  <a:lnTo>
                    <a:pt x="10811540" y="6122771"/>
                  </a:lnTo>
                  <a:lnTo>
                    <a:pt x="10766566" y="6134409"/>
                  </a:lnTo>
                  <a:lnTo>
                    <a:pt x="10720820" y="6144042"/>
                  </a:lnTo>
                  <a:lnTo>
                    <a:pt x="10674350" y="6151620"/>
                  </a:lnTo>
                  <a:lnTo>
                    <a:pt x="10627206" y="6157093"/>
                  </a:lnTo>
                  <a:lnTo>
                    <a:pt x="10579438" y="6160414"/>
                  </a:lnTo>
                  <a:lnTo>
                    <a:pt x="10531094" y="6161532"/>
                  </a:lnTo>
                  <a:lnTo>
                    <a:pt x="1026922" y="6161532"/>
                  </a:lnTo>
                  <a:lnTo>
                    <a:pt x="978580" y="6160414"/>
                  </a:lnTo>
                  <a:lnTo>
                    <a:pt x="930814" y="6157093"/>
                  </a:lnTo>
                  <a:lnTo>
                    <a:pt x="883673" y="6151620"/>
                  </a:lnTo>
                  <a:lnTo>
                    <a:pt x="837205" y="6144042"/>
                  </a:lnTo>
                  <a:lnTo>
                    <a:pt x="791461" y="6134409"/>
                  </a:lnTo>
                  <a:lnTo>
                    <a:pt x="746489" y="6122771"/>
                  </a:lnTo>
                  <a:lnTo>
                    <a:pt x="702338" y="6109177"/>
                  </a:lnTo>
                  <a:lnTo>
                    <a:pt x="659059" y="6093677"/>
                  </a:lnTo>
                  <a:lnTo>
                    <a:pt x="616700" y="6076319"/>
                  </a:lnTo>
                  <a:lnTo>
                    <a:pt x="575311" y="6057152"/>
                  </a:lnTo>
                  <a:lnTo>
                    <a:pt x="534941" y="6036227"/>
                  </a:lnTo>
                  <a:lnTo>
                    <a:pt x="495640" y="6013593"/>
                  </a:lnTo>
                  <a:lnTo>
                    <a:pt x="457456" y="5989298"/>
                  </a:lnTo>
                  <a:lnTo>
                    <a:pt x="420439" y="5963392"/>
                  </a:lnTo>
                  <a:lnTo>
                    <a:pt x="384638" y="5935925"/>
                  </a:lnTo>
                  <a:lnTo>
                    <a:pt x="350103" y="5906946"/>
                  </a:lnTo>
                  <a:lnTo>
                    <a:pt x="316883" y="5876504"/>
                  </a:lnTo>
                  <a:lnTo>
                    <a:pt x="285027" y="5844648"/>
                  </a:lnTo>
                  <a:lnTo>
                    <a:pt x="254585" y="5811428"/>
                  </a:lnTo>
                  <a:lnTo>
                    <a:pt x="225606" y="5776893"/>
                  </a:lnTo>
                  <a:lnTo>
                    <a:pt x="198139" y="5741092"/>
                  </a:lnTo>
                  <a:lnTo>
                    <a:pt x="172233" y="5704075"/>
                  </a:lnTo>
                  <a:lnTo>
                    <a:pt x="147938" y="5665891"/>
                  </a:lnTo>
                  <a:lnTo>
                    <a:pt x="125304" y="5626590"/>
                  </a:lnTo>
                  <a:lnTo>
                    <a:pt x="104379" y="5586220"/>
                  </a:lnTo>
                  <a:lnTo>
                    <a:pt x="85212" y="5544831"/>
                  </a:lnTo>
                  <a:lnTo>
                    <a:pt x="67854" y="5502472"/>
                  </a:lnTo>
                  <a:lnTo>
                    <a:pt x="52354" y="5459193"/>
                  </a:lnTo>
                  <a:lnTo>
                    <a:pt x="38760" y="5415042"/>
                  </a:lnTo>
                  <a:lnTo>
                    <a:pt x="27122" y="5370070"/>
                  </a:lnTo>
                  <a:lnTo>
                    <a:pt x="17489" y="5324326"/>
                  </a:lnTo>
                  <a:lnTo>
                    <a:pt x="9911" y="5277858"/>
                  </a:lnTo>
                  <a:lnTo>
                    <a:pt x="4438" y="5230717"/>
                  </a:lnTo>
                  <a:lnTo>
                    <a:pt x="1117" y="5182951"/>
                  </a:lnTo>
                  <a:lnTo>
                    <a:pt x="0" y="5134610"/>
                  </a:lnTo>
                  <a:lnTo>
                    <a:pt x="0" y="1026922"/>
                  </a:lnTo>
                  <a:close/>
                </a:path>
              </a:pathLst>
            </a:custGeom>
            <a:ln w="38099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689354" y="3780281"/>
              <a:ext cx="9398635" cy="1819910"/>
            </a:xfrm>
            <a:custGeom>
              <a:avLst/>
              <a:gdLst/>
              <a:ahLst/>
              <a:cxnLst/>
              <a:rect l="l" t="t" r="r" b="b"/>
              <a:pathLst>
                <a:path w="9398635" h="1819910">
                  <a:moveTo>
                    <a:pt x="9095232" y="0"/>
                  </a:moveTo>
                  <a:lnTo>
                    <a:pt x="303275" y="0"/>
                  </a:lnTo>
                  <a:lnTo>
                    <a:pt x="254078" y="3968"/>
                  </a:lnTo>
                  <a:lnTo>
                    <a:pt x="207410" y="15459"/>
                  </a:lnTo>
                  <a:lnTo>
                    <a:pt x="163895" y="33847"/>
                  </a:lnTo>
                  <a:lnTo>
                    <a:pt x="124157" y="58509"/>
                  </a:lnTo>
                  <a:lnTo>
                    <a:pt x="88820" y="88820"/>
                  </a:lnTo>
                  <a:lnTo>
                    <a:pt x="58509" y="124157"/>
                  </a:lnTo>
                  <a:lnTo>
                    <a:pt x="33847" y="163895"/>
                  </a:lnTo>
                  <a:lnTo>
                    <a:pt x="15459" y="207410"/>
                  </a:lnTo>
                  <a:lnTo>
                    <a:pt x="3968" y="254078"/>
                  </a:lnTo>
                  <a:lnTo>
                    <a:pt x="0" y="303276"/>
                  </a:lnTo>
                  <a:lnTo>
                    <a:pt x="0" y="1516380"/>
                  </a:lnTo>
                  <a:lnTo>
                    <a:pt x="3968" y="1565577"/>
                  </a:lnTo>
                  <a:lnTo>
                    <a:pt x="15459" y="1612245"/>
                  </a:lnTo>
                  <a:lnTo>
                    <a:pt x="33847" y="1655760"/>
                  </a:lnTo>
                  <a:lnTo>
                    <a:pt x="58509" y="1695498"/>
                  </a:lnTo>
                  <a:lnTo>
                    <a:pt x="88820" y="1730835"/>
                  </a:lnTo>
                  <a:lnTo>
                    <a:pt x="124157" y="1761146"/>
                  </a:lnTo>
                  <a:lnTo>
                    <a:pt x="163895" y="1785808"/>
                  </a:lnTo>
                  <a:lnTo>
                    <a:pt x="207410" y="1804196"/>
                  </a:lnTo>
                  <a:lnTo>
                    <a:pt x="254078" y="1815687"/>
                  </a:lnTo>
                  <a:lnTo>
                    <a:pt x="303275" y="1819656"/>
                  </a:lnTo>
                  <a:lnTo>
                    <a:pt x="9095232" y="1819656"/>
                  </a:lnTo>
                  <a:lnTo>
                    <a:pt x="9144429" y="1815687"/>
                  </a:lnTo>
                  <a:lnTo>
                    <a:pt x="9191097" y="1804196"/>
                  </a:lnTo>
                  <a:lnTo>
                    <a:pt x="9234612" y="1785808"/>
                  </a:lnTo>
                  <a:lnTo>
                    <a:pt x="9274350" y="1761146"/>
                  </a:lnTo>
                  <a:lnTo>
                    <a:pt x="9309687" y="1730835"/>
                  </a:lnTo>
                  <a:lnTo>
                    <a:pt x="9339998" y="1695498"/>
                  </a:lnTo>
                  <a:lnTo>
                    <a:pt x="9364660" y="1655760"/>
                  </a:lnTo>
                  <a:lnTo>
                    <a:pt x="9383048" y="1612245"/>
                  </a:lnTo>
                  <a:lnTo>
                    <a:pt x="9394539" y="1565577"/>
                  </a:lnTo>
                  <a:lnTo>
                    <a:pt x="9398508" y="1516380"/>
                  </a:lnTo>
                  <a:lnTo>
                    <a:pt x="9398508" y="303276"/>
                  </a:lnTo>
                  <a:lnTo>
                    <a:pt x="9394539" y="254078"/>
                  </a:lnTo>
                  <a:lnTo>
                    <a:pt x="9383048" y="207410"/>
                  </a:lnTo>
                  <a:lnTo>
                    <a:pt x="9364660" y="163895"/>
                  </a:lnTo>
                  <a:lnTo>
                    <a:pt x="9339998" y="124157"/>
                  </a:lnTo>
                  <a:lnTo>
                    <a:pt x="9309687" y="88820"/>
                  </a:lnTo>
                  <a:lnTo>
                    <a:pt x="9274350" y="58509"/>
                  </a:lnTo>
                  <a:lnTo>
                    <a:pt x="9234612" y="33847"/>
                  </a:lnTo>
                  <a:lnTo>
                    <a:pt x="9191097" y="15459"/>
                  </a:lnTo>
                  <a:lnTo>
                    <a:pt x="9144429" y="3968"/>
                  </a:lnTo>
                  <a:lnTo>
                    <a:pt x="9095232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689354" y="3780281"/>
              <a:ext cx="9398635" cy="1819910"/>
            </a:xfrm>
            <a:custGeom>
              <a:avLst/>
              <a:gdLst/>
              <a:ahLst/>
              <a:cxnLst/>
              <a:rect l="l" t="t" r="r" b="b"/>
              <a:pathLst>
                <a:path w="9398635" h="1819910">
                  <a:moveTo>
                    <a:pt x="0" y="303276"/>
                  </a:moveTo>
                  <a:lnTo>
                    <a:pt x="3968" y="254078"/>
                  </a:lnTo>
                  <a:lnTo>
                    <a:pt x="15459" y="207410"/>
                  </a:lnTo>
                  <a:lnTo>
                    <a:pt x="33847" y="163895"/>
                  </a:lnTo>
                  <a:lnTo>
                    <a:pt x="58509" y="124157"/>
                  </a:lnTo>
                  <a:lnTo>
                    <a:pt x="88820" y="88820"/>
                  </a:lnTo>
                  <a:lnTo>
                    <a:pt x="124157" y="58509"/>
                  </a:lnTo>
                  <a:lnTo>
                    <a:pt x="163895" y="33847"/>
                  </a:lnTo>
                  <a:lnTo>
                    <a:pt x="207410" y="15459"/>
                  </a:lnTo>
                  <a:lnTo>
                    <a:pt x="254078" y="3968"/>
                  </a:lnTo>
                  <a:lnTo>
                    <a:pt x="303275" y="0"/>
                  </a:lnTo>
                  <a:lnTo>
                    <a:pt x="9095232" y="0"/>
                  </a:lnTo>
                  <a:lnTo>
                    <a:pt x="9144429" y="3968"/>
                  </a:lnTo>
                  <a:lnTo>
                    <a:pt x="9191097" y="15459"/>
                  </a:lnTo>
                  <a:lnTo>
                    <a:pt x="9234612" y="33847"/>
                  </a:lnTo>
                  <a:lnTo>
                    <a:pt x="9274350" y="58509"/>
                  </a:lnTo>
                  <a:lnTo>
                    <a:pt x="9309687" y="88820"/>
                  </a:lnTo>
                  <a:lnTo>
                    <a:pt x="9339998" y="124157"/>
                  </a:lnTo>
                  <a:lnTo>
                    <a:pt x="9364660" y="163895"/>
                  </a:lnTo>
                  <a:lnTo>
                    <a:pt x="9383048" y="207410"/>
                  </a:lnTo>
                  <a:lnTo>
                    <a:pt x="9394539" y="254078"/>
                  </a:lnTo>
                  <a:lnTo>
                    <a:pt x="9398508" y="303276"/>
                  </a:lnTo>
                  <a:lnTo>
                    <a:pt x="9398508" y="1516380"/>
                  </a:lnTo>
                  <a:lnTo>
                    <a:pt x="9394539" y="1565577"/>
                  </a:lnTo>
                  <a:lnTo>
                    <a:pt x="9383048" y="1612245"/>
                  </a:lnTo>
                  <a:lnTo>
                    <a:pt x="9364660" y="1655760"/>
                  </a:lnTo>
                  <a:lnTo>
                    <a:pt x="9339998" y="1695498"/>
                  </a:lnTo>
                  <a:lnTo>
                    <a:pt x="9309687" y="1730835"/>
                  </a:lnTo>
                  <a:lnTo>
                    <a:pt x="9274350" y="1761146"/>
                  </a:lnTo>
                  <a:lnTo>
                    <a:pt x="9234612" y="1785808"/>
                  </a:lnTo>
                  <a:lnTo>
                    <a:pt x="9191097" y="1804196"/>
                  </a:lnTo>
                  <a:lnTo>
                    <a:pt x="9144429" y="1815687"/>
                  </a:lnTo>
                  <a:lnTo>
                    <a:pt x="9095232" y="1819656"/>
                  </a:lnTo>
                  <a:lnTo>
                    <a:pt x="303275" y="1819656"/>
                  </a:lnTo>
                  <a:lnTo>
                    <a:pt x="254078" y="1815687"/>
                  </a:lnTo>
                  <a:lnTo>
                    <a:pt x="207410" y="1804196"/>
                  </a:lnTo>
                  <a:lnTo>
                    <a:pt x="163895" y="1785808"/>
                  </a:lnTo>
                  <a:lnTo>
                    <a:pt x="124157" y="1761146"/>
                  </a:lnTo>
                  <a:lnTo>
                    <a:pt x="88820" y="1730835"/>
                  </a:lnTo>
                  <a:lnTo>
                    <a:pt x="58509" y="1695498"/>
                  </a:lnTo>
                  <a:lnTo>
                    <a:pt x="33847" y="1655760"/>
                  </a:lnTo>
                  <a:lnTo>
                    <a:pt x="15459" y="1612245"/>
                  </a:lnTo>
                  <a:lnTo>
                    <a:pt x="3968" y="1565577"/>
                  </a:lnTo>
                  <a:lnTo>
                    <a:pt x="0" y="1516380"/>
                  </a:lnTo>
                  <a:lnTo>
                    <a:pt x="0" y="303276"/>
                  </a:lnTo>
                  <a:close/>
                </a:path>
              </a:pathLst>
            </a:custGeom>
            <a:ln w="1905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443990" y="2045970"/>
              <a:ext cx="1600200" cy="498475"/>
            </a:xfrm>
            <a:custGeom>
              <a:avLst/>
              <a:gdLst/>
              <a:ahLst/>
              <a:cxnLst/>
              <a:rect l="l" t="t" r="r" b="b"/>
              <a:pathLst>
                <a:path w="1600200" h="498475">
                  <a:moveTo>
                    <a:pt x="1517142" y="0"/>
                  </a:moveTo>
                  <a:lnTo>
                    <a:pt x="83057" y="0"/>
                  </a:lnTo>
                  <a:lnTo>
                    <a:pt x="50738" y="6530"/>
                  </a:lnTo>
                  <a:lnTo>
                    <a:pt x="24336" y="24336"/>
                  </a:lnTo>
                  <a:lnTo>
                    <a:pt x="6530" y="50738"/>
                  </a:lnTo>
                  <a:lnTo>
                    <a:pt x="0" y="83057"/>
                  </a:lnTo>
                  <a:lnTo>
                    <a:pt x="0" y="415289"/>
                  </a:lnTo>
                  <a:lnTo>
                    <a:pt x="6530" y="447609"/>
                  </a:lnTo>
                  <a:lnTo>
                    <a:pt x="24336" y="474011"/>
                  </a:lnTo>
                  <a:lnTo>
                    <a:pt x="50738" y="491817"/>
                  </a:lnTo>
                  <a:lnTo>
                    <a:pt x="83057" y="498347"/>
                  </a:lnTo>
                  <a:lnTo>
                    <a:pt x="1517142" y="498347"/>
                  </a:lnTo>
                  <a:lnTo>
                    <a:pt x="1549461" y="491817"/>
                  </a:lnTo>
                  <a:lnTo>
                    <a:pt x="1575863" y="474011"/>
                  </a:lnTo>
                  <a:lnTo>
                    <a:pt x="1593669" y="447609"/>
                  </a:lnTo>
                  <a:lnTo>
                    <a:pt x="1600199" y="415289"/>
                  </a:lnTo>
                  <a:lnTo>
                    <a:pt x="1600199" y="83057"/>
                  </a:lnTo>
                  <a:lnTo>
                    <a:pt x="1593669" y="50738"/>
                  </a:lnTo>
                  <a:lnTo>
                    <a:pt x="1575863" y="24336"/>
                  </a:lnTo>
                  <a:lnTo>
                    <a:pt x="1549461" y="6530"/>
                  </a:lnTo>
                  <a:lnTo>
                    <a:pt x="1517142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443990" y="2045970"/>
              <a:ext cx="1600200" cy="498475"/>
            </a:xfrm>
            <a:custGeom>
              <a:avLst/>
              <a:gdLst/>
              <a:ahLst/>
              <a:cxnLst/>
              <a:rect l="l" t="t" r="r" b="b"/>
              <a:pathLst>
                <a:path w="1600200" h="498475">
                  <a:moveTo>
                    <a:pt x="0" y="83057"/>
                  </a:moveTo>
                  <a:lnTo>
                    <a:pt x="6530" y="50738"/>
                  </a:lnTo>
                  <a:lnTo>
                    <a:pt x="24336" y="24336"/>
                  </a:lnTo>
                  <a:lnTo>
                    <a:pt x="50738" y="6530"/>
                  </a:lnTo>
                  <a:lnTo>
                    <a:pt x="83057" y="0"/>
                  </a:lnTo>
                  <a:lnTo>
                    <a:pt x="1517142" y="0"/>
                  </a:lnTo>
                  <a:lnTo>
                    <a:pt x="1549461" y="6530"/>
                  </a:lnTo>
                  <a:lnTo>
                    <a:pt x="1575863" y="24336"/>
                  </a:lnTo>
                  <a:lnTo>
                    <a:pt x="1593669" y="50738"/>
                  </a:lnTo>
                  <a:lnTo>
                    <a:pt x="1600199" y="83057"/>
                  </a:lnTo>
                  <a:lnTo>
                    <a:pt x="1600199" y="415289"/>
                  </a:lnTo>
                  <a:lnTo>
                    <a:pt x="1593669" y="447609"/>
                  </a:lnTo>
                  <a:lnTo>
                    <a:pt x="1575863" y="474011"/>
                  </a:lnTo>
                  <a:lnTo>
                    <a:pt x="1549461" y="491817"/>
                  </a:lnTo>
                  <a:lnTo>
                    <a:pt x="1517142" y="498347"/>
                  </a:lnTo>
                  <a:lnTo>
                    <a:pt x="83057" y="498347"/>
                  </a:lnTo>
                  <a:lnTo>
                    <a:pt x="50738" y="491817"/>
                  </a:lnTo>
                  <a:lnTo>
                    <a:pt x="24336" y="474011"/>
                  </a:lnTo>
                  <a:lnTo>
                    <a:pt x="6530" y="447609"/>
                  </a:lnTo>
                  <a:lnTo>
                    <a:pt x="0" y="415289"/>
                  </a:lnTo>
                  <a:lnTo>
                    <a:pt x="0" y="83057"/>
                  </a:lnTo>
                  <a:close/>
                </a:path>
              </a:pathLst>
            </a:custGeom>
            <a:ln w="19049">
              <a:solidFill>
                <a:srgbClr val="C1E4F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571750" y="2554986"/>
              <a:ext cx="1485900" cy="497205"/>
            </a:xfrm>
            <a:custGeom>
              <a:avLst/>
              <a:gdLst/>
              <a:ahLst/>
              <a:cxnLst/>
              <a:rect l="l" t="t" r="r" b="b"/>
              <a:pathLst>
                <a:path w="1485900" h="497205">
                  <a:moveTo>
                    <a:pt x="1403096" y="0"/>
                  </a:moveTo>
                  <a:lnTo>
                    <a:pt x="82804" y="0"/>
                  </a:lnTo>
                  <a:lnTo>
                    <a:pt x="50577" y="6508"/>
                  </a:lnTo>
                  <a:lnTo>
                    <a:pt x="24256" y="24257"/>
                  </a:lnTo>
                  <a:lnTo>
                    <a:pt x="6508" y="50577"/>
                  </a:lnTo>
                  <a:lnTo>
                    <a:pt x="0" y="82803"/>
                  </a:lnTo>
                  <a:lnTo>
                    <a:pt x="0" y="414019"/>
                  </a:lnTo>
                  <a:lnTo>
                    <a:pt x="6508" y="446246"/>
                  </a:lnTo>
                  <a:lnTo>
                    <a:pt x="24256" y="472566"/>
                  </a:lnTo>
                  <a:lnTo>
                    <a:pt x="50577" y="490315"/>
                  </a:lnTo>
                  <a:lnTo>
                    <a:pt x="82804" y="496824"/>
                  </a:lnTo>
                  <a:lnTo>
                    <a:pt x="1403096" y="496824"/>
                  </a:lnTo>
                  <a:lnTo>
                    <a:pt x="1435322" y="490315"/>
                  </a:lnTo>
                  <a:lnTo>
                    <a:pt x="1461643" y="472566"/>
                  </a:lnTo>
                  <a:lnTo>
                    <a:pt x="1479391" y="446246"/>
                  </a:lnTo>
                  <a:lnTo>
                    <a:pt x="1485900" y="414019"/>
                  </a:lnTo>
                  <a:lnTo>
                    <a:pt x="1485900" y="82803"/>
                  </a:lnTo>
                  <a:lnTo>
                    <a:pt x="1479391" y="50577"/>
                  </a:lnTo>
                  <a:lnTo>
                    <a:pt x="1461642" y="24256"/>
                  </a:lnTo>
                  <a:lnTo>
                    <a:pt x="1435322" y="6508"/>
                  </a:lnTo>
                  <a:lnTo>
                    <a:pt x="1403096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571750" y="2554986"/>
              <a:ext cx="1485900" cy="497205"/>
            </a:xfrm>
            <a:custGeom>
              <a:avLst/>
              <a:gdLst/>
              <a:ahLst/>
              <a:cxnLst/>
              <a:rect l="l" t="t" r="r" b="b"/>
              <a:pathLst>
                <a:path w="1485900" h="497205">
                  <a:moveTo>
                    <a:pt x="0" y="82803"/>
                  </a:moveTo>
                  <a:lnTo>
                    <a:pt x="6508" y="50577"/>
                  </a:lnTo>
                  <a:lnTo>
                    <a:pt x="24256" y="24257"/>
                  </a:lnTo>
                  <a:lnTo>
                    <a:pt x="50577" y="6508"/>
                  </a:lnTo>
                  <a:lnTo>
                    <a:pt x="82804" y="0"/>
                  </a:lnTo>
                  <a:lnTo>
                    <a:pt x="1403096" y="0"/>
                  </a:lnTo>
                  <a:lnTo>
                    <a:pt x="1435322" y="6508"/>
                  </a:lnTo>
                  <a:lnTo>
                    <a:pt x="1461642" y="24256"/>
                  </a:lnTo>
                  <a:lnTo>
                    <a:pt x="1479391" y="50577"/>
                  </a:lnTo>
                  <a:lnTo>
                    <a:pt x="1485900" y="82803"/>
                  </a:lnTo>
                  <a:lnTo>
                    <a:pt x="1485900" y="414019"/>
                  </a:lnTo>
                  <a:lnTo>
                    <a:pt x="1479391" y="446246"/>
                  </a:lnTo>
                  <a:lnTo>
                    <a:pt x="1461643" y="472566"/>
                  </a:lnTo>
                  <a:lnTo>
                    <a:pt x="1435322" y="490315"/>
                  </a:lnTo>
                  <a:lnTo>
                    <a:pt x="1403096" y="496824"/>
                  </a:lnTo>
                  <a:lnTo>
                    <a:pt x="82804" y="496824"/>
                  </a:lnTo>
                  <a:lnTo>
                    <a:pt x="50577" y="490315"/>
                  </a:lnTo>
                  <a:lnTo>
                    <a:pt x="24256" y="472566"/>
                  </a:lnTo>
                  <a:lnTo>
                    <a:pt x="6508" y="446246"/>
                  </a:lnTo>
                  <a:lnTo>
                    <a:pt x="0" y="414019"/>
                  </a:lnTo>
                  <a:lnTo>
                    <a:pt x="0" y="82803"/>
                  </a:lnTo>
                  <a:close/>
                </a:path>
              </a:pathLst>
            </a:custGeom>
            <a:ln w="19050">
              <a:solidFill>
                <a:srgbClr val="C1E4F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3269729" y="794765"/>
            <a:ext cx="2592705" cy="995680"/>
          </a:xfrm>
          <a:custGeom>
            <a:avLst/>
            <a:gdLst/>
            <a:ahLst/>
            <a:cxnLst/>
            <a:rect l="l" t="t" r="r" b="b"/>
            <a:pathLst>
              <a:path w="2592704" h="995680">
                <a:moveTo>
                  <a:pt x="2592336" y="83058"/>
                </a:moveTo>
                <a:lnTo>
                  <a:pt x="2585796" y="50749"/>
                </a:lnTo>
                <a:lnTo>
                  <a:pt x="2567990" y="24345"/>
                </a:lnTo>
                <a:lnTo>
                  <a:pt x="2541587" y="6540"/>
                </a:lnTo>
                <a:lnTo>
                  <a:pt x="2509278" y="0"/>
                </a:lnTo>
                <a:lnTo>
                  <a:pt x="870978" y="0"/>
                </a:lnTo>
                <a:lnTo>
                  <a:pt x="838657" y="6540"/>
                </a:lnTo>
                <a:lnTo>
                  <a:pt x="812253" y="24345"/>
                </a:lnTo>
                <a:lnTo>
                  <a:pt x="794448" y="50749"/>
                </a:lnTo>
                <a:lnTo>
                  <a:pt x="787920" y="83058"/>
                </a:lnTo>
                <a:lnTo>
                  <a:pt x="787920" y="415290"/>
                </a:lnTo>
                <a:lnTo>
                  <a:pt x="794448" y="447611"/>
                </a:lnTo>
                <a:lnTo>
                  <a:pt x="812253" y="474014"/>
                </a:lnTo>
                <a:lnTo>
                  <a:pt x="838657" y="491820"/>
                </a:lnTo>
                <a:lnTo>
                  <a:pt x="870978" y="498348"/>
                </a:lnTo>
                <a:lnTo>
                  <a:pt x="82816" y="498348"/>
                </a:lnTo>
                <a:lnTo>
                  <a:pt x="50584" y="504863"/>
                </a:lnTo>
                <a:lnTo>
                  <a:pt x="24269" y="522605"/>
                </a:lnTo>
                <a:lnTo>
                  <a:pt x="6515" y="548932"/>
                </a:lnTo>
                <a:lnTo>
                  <a:pt x="0" y="581152"/>
                </a:lnTo>
                <a:lnTo>
                  <a:pt x="0" y="912368"/>
                </a:lnTo>
                <a:lnTo>
                  <a:pt x="6515" y="944600"/>
                </a:lnTo>
                <a:lnTo>
                  <a:pt x="24269" y="970927"/>
                </a:lnTo>
                <a:lnTo>
                  <a:pt x="50584" y="988669"/>
                </a:lnTo>
                <a:lnTo>
                  <a:pt x="82816" y="995172"/>
                </a:lnTo>
                <a:lnTo>
                  <a:pt x="1721624" y="995172"/>
                </a:lnTo>
                <a:lnTo>
                  <a:pt x="1753844" y="988669"/>
                </a:lnTo>
                <a:lnTo>
                  <a:pt x="1780171" y="970915"/>
                </a:lnTo>
                <a:lnTo>
                  <a:pt x="1797913" y="944600"/>
                </a:lnTo>
                <a:lnTo>
                  <a:pt x="1804428" y="912368"/>
                </a:lnTo>
                <a:lnTo>
                  <a:pt x="1804428" y="581152"/>
                </a:lnTo>
                <a:lnTo>
                  <a:pt x="1797913" y="548932"/>
                </a:lnTo>
                <a:lnTo>
                  <a:pt x="1780171" y="522605"/>
                </a:lnTo>
                <a:lnTo>
                  <a:pt x="1753844" y="504863"/>
                </a:lnTo>
                <a:lnTo>
                  <a:pt x="1721624" y="498348"/>
                </a:lnTo>
                <a:lnTo>
                  <a:pt x="2509278" y="498348"/>
                </a:lnTo>
                <a:lnTo>
                  <a:pt x="2541587" y="491820"/>
                </a:lnTo>
                <a:lnTo>
                  <a:pt x="2567990" y="474014"/>
                </a:lnTo>
                <a:lnTo>
                  <a:pt x="2585796" y="447611"/>
                </a:lnTo>
                <a:lnTo>
                  <a:pt x="2592336" y="415290"/>
                </a:lnTo>
                <a:lnTo>
                  <a:pt x="2592336" y="83058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042517" y="818134"/>
            <a:ext cx="227457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001F5F"/>
                </a:solidFill>
                <a:latin typeface="Arial"/>
                <a:cs typeface="Arial"/>
              </a:rPr>
              <a:t>b.</a:t>
            </a:r>
            <a:r>
              <a:rPr dirty="0" sz="2800" spc="-3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Các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em</a:t>
            </a:r>
            <a:r>
              <a:rPr dirty="0" sz="2800" spc="-25">
                <a:latin typeface="Arial"/>
                <a:cs typeface="Arial"/>
              </a:rPr>
              <a:t> lớp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898641" y="818134"/>
            <a:ext cx="53936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chào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đón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năm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học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mới.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Chúng</a:t>
            </a:r>
            <a:r>
              <a:rPr dirty="0" sz="2800" spc="-30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tôi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1042517" y="1244549"/>
            <a:ext cx="2460625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rial"/>
                <a:cs typeface="Arial"/>
              </a:rPr>
              <a:t>cũng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vô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cùng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 spc="-50" b="1">
                <a:latin typeface="Arial"/>
                <a:cs typeface="Arial"/>
              </a:rPr>
              <a:t>h</a:t>
            </a:r>
            <a:endParaRPr sz="2800">
              <a:latin typeface="Arial"/>
              <a:cs typeface="Arial"/>
            </a:endParaRPr>
          </a:p>
        </p:txBody>
      </p:sp>
      <p:graphicFrame>
        <p:nvGraphicFramePr>
          <p:cNvPr id="16" name="object 16" descr=""/>
          <p:cNvGraphicFramePr>
            <a:graphicFrameLocks noGrp="1"/>
          </p:cNvGraphicFramePr>
          <p:nvPr/>
        </p:nvGraphicFramePr>
        <p:xfrm>
          <a:off x="3293998" y="785241"/>
          <a:ext cx="2620010" cy="994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3905"/>
                <a:gridCol w="1016634"/>
                <a:gridCol w="763905"/>
              </a:tblGrid>
              <a:tr h="497840">
                <a:tc>
                  <a:txBody>
                    <a:bodyPr/>
                    <a:lstStyle/>
                    <a:p>
                      <a:pPr marL="10985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spc="-25">
                          <a:latin typeface="Arial"/>
                          <a:cs typeface="Arial"/>
                        </a:rPr>
                        <a:t>Một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R w="28575">
                      <a:solidFill>
                        <a:srgbClr val="FFFF00"/>
                      </a:solidFill>
                      <a:prstDash val="solid"/>
                    </a:lnR>
                    <a:lnB w="19050">
                      <a:solidFill>
                        <a:srgbClr val="FFFF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2800" b="1">
                          <a:latin typeface="Arial"/>
                          <a:cs typeface="Arial"/>
                        </a:rPr>
                        <a:t>phấn</a:t>
                      </a:r>
                      <a:r>
                        <a:rPr dirty="0" sz="28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20" b="1">
                          <a:latin typeface="Arial"/>
                          <a:cs typeface="Arial"/>
                        </a:rPr>
                        <a:t>khởi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35560">
                    <a:lnL w="28575">
                      <a:solidFill>
                        <a:srgbClr val="FFFF00"/>
                      </a:solidFill>
                      <a:prstDash val="solid"/>
                    </a:lnL>
                    <a:lnT w="19050">
                      <a:solidFill>
                        <a:srgbClr val="FFFF00"/>
                      </a:solidFill>
                      <a:prstDash val="solid"/>
                    </a:lnT>
                    <a:lnB w="19050">
                      <a:solidFill>
                        <a:srgbClr val="FFFF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496570">
                <a:tc gridSpan="2">
                  <a:txBody>
                    <a:bodyPr/>
                    <a:lstStyle/>
                    <a:p>
                      <a:pPr marL="195580">
                        <a:lnSpc>
                          <a:spcPts val="3075"/>
                        </a:lnSpc>
                      </a:pPr>
                      <a:r>
                        <a:rPr dirty="0" sz="2800" b="1">
                          <a:latin typeface="Arial"/>
                          <a:cs typeface="Arial"/>
                        </a:rPr>
                        <a:t>ân</a:t>
                      </a:r>
                      <a:r>
                        <a:rPr dirty="0" sz="2800" spc="-3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2800" spc="-10" b="1">
                          <a:latin typeface="Arial"/>
                          <a:cs typeface="Arial"/>
                        </a:rPr>
                        <a:t>hoan</a:t>
                      </a:r>
                      <a:r>
                        <a:rPr dirty="0" sz="2800" spc="-10">
                          <a:latin typeface="Arial"/>
                          <a:cs typeface="Arial"/>
                        </a:rPr>
                        <a:t>.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R w="28575">
                      <a:solidFill>
                        <a:srgbClr val="FFFF00"/>
                      </a:solidFill>
                      <a:prstDash val="solid"/>
                    </a:lnR>
                    <a:lnT w="19050">
                      <a:solidFill>
                        <a:srgbClr val="FFFF00"/>
                      </a:solidFill>
                      <a:prstDash val="solid"/>
                    </a:lnT>
                    <a:lnB w="19050">
                      <a:solidFill>
                        <a:srgbClr val="FFFF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28575">
                      <a:solidFill>
                        <a:srgbClr val="FFFF00"/>
                      </a:solidFill>
                      <a:prstDash val="solid"/>
                    </a:lnL>
                    <a:lnT w="19050">
                      <a:solidFill>
                        <a:srgbClr val="FFFF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7" name="object 17" descr=""/>
          <p:cNvSpPr txBox="1"/>
          <p:nvPr/>
        </p:nvSpPr>
        <p:spPr>
          <a:xfrm>
            <a:off x="1042517" y="1600731"/>
            <a:ext cx="9912350" cy="3907154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6414135">
              <a:lnSpc>
                <a:spcPct val="100000"/>
              </a:lnSpc>
              <a:spcBef>
                <a:spcPts val="675"/>
              </a:spcBef>
            </a:pPr>
            <a:r>
              <a:rPr dirty="0" sz="2000" i="1">
                <a:latin typeface="Arial"/>
                <a:cs typeface="Arial"/>
              </a:rPr>
              <a:t>Minh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spc="-25" i="1">
                <a:latin typeface="Arial"/>
                <a:cs typeface="Arial"/>
              </a:rPr>
              <a:t>Mẫn</a:t>
            </a: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95"/>
              </a:spcBef>
            </a:pPr>
            <a:r>
              <a:rPr dirty="0" sz="2800" b="1">
                <a:solidFill>
                  <a:srgbClr val="001F5F"/>
                </a:solidFill>
                <a:latin typeface="Arial"/>
                <a:cs typeface="Arial"/>
              </a:rPr>
              <a:t>c.</a:t>
            </a:r>
            <a:r>
              <a:rPr dirty="0" sz="2800" spc="-6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Đất</a:t>
            </a:r>
            <a:r>
              <a:rPr dirty="0" sz="2800" spc="-35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nước</a:t>
            </a:r>
            <a:r>
              <a:rPr dirty="0" sz="2800" spc="-45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ta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thật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thanh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bình.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Cuộc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sống</a:t>
            </a:r>
            <a:r>
              <a:rPr dirty="0" sz="2800" spc="-50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của</a:t>
            </a:r>
            <a:r>
              <a:rPr dirty="0" sz="2800" spc="-4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người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dân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trên </a:t>
            </a:r>
            <a:r>
              <a:rPr dirty="0" sz="2800">
                <a:latin typeface="Arial"/>
                <a:cs typeface="Arial"/>
              </a:rPr>
              <a:t>mọi</a:t>
            </a:r>
            <a:r>
              <a:rPr dirty="0" sz="2800" spc="-3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miền</a:t>
            </a:r>
            <a:r>
              <a:rPr dirty="0" sz="2800" spc="-40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Tổ</a:t>
            </a:r>
            <a:r>
              <a:rPr dirty="0" sz="2800" spc="-50" b="1">
                <a:latin typeface="Arial"/>
                <a:cs typeface="Arial"/>
              </a:rPr>
              <a:t> </a:t>
            </a:r>
            <a:r>
              <a:rPr dirty="0" sz="2800" b="1">
                <a:latin typeface="Arial"/>
                <a:cs typeface="Arial"/>
              </a:rPr>
              <a:t>quốc</a:t>
            </a:r>
            <a:r>
              <a:rPr dirty="0" sz="2800" spc="-35" b="1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thật</a:t>
            </a:r>
            <a:r>
              <a:rPr dirty="0" sz="2800" spc="-55">
                <a:latin typeface="Arial"/>
                <a:cs typeface="Arial"/>
              </a:rPr>
              <a:t> </a:t>
            </a:r>
            <a:r>
              <a:rPr dirty="0" sz="2800">
                <a:latin typeface="Arial"/>
                <a:cs typeface="Arial"/>
              </a:rPr>
              <a:t>yên</a:t>
            </a:r>
            <a:r>
              <a:rPr dirty="0" sz="2800" spc="-60">
                <a:latin typeface="Arial"/>
                <a:cs typeface="Arial"/>
              </a:rPr>
              <a:t> </a:t>
            </a:r>
            <a:r>
              <a:rPr dirty="0" sz="2800" spc="-20">
                <a:latin typeface="Arial"/>
                <a:cs typeface="Arial"/>
              </a:rPr>
              <a:t>vui.</a:t>
            </a:r>
            <a:endParaRPr sz="2800">
              <a:latin typeface="Arial"/>
              <a:cs typeface="Arial"/>
            </a:endParaRPr>
          </a:p>
          <a:p>
            <a:pPr marL="6414135">
              <a:lnSpc>
                <a:spcPct val="100000"/>
              </a:lnSpc>
              <a:spcBef>
                <a:spcPts val="805"/>
              </a:spcBef>
            </a:pPr>
            <a:r>
              <a:rPr dirty="0" sz="2000" i="1">
                <a:latin typeface="Arial"/>
                <a:cs typeface="Arial"/>
              </a:rPr>
              <a:t>Phan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i="1">
                <a:latin typeface="Arial"/>
                <a:cs typeface="Arial"/>
              </a:rPr>
              <a:t>Ngọc</a:t>
            </a:r>
            <a:r>
              <a:rPr dirty="0" sz="2000" spc="-40" i="1">
                <a:latin typeface="Arial"/>
                <a:cs typeface="Arial"/>
              </a:rPr>
              <a:t> </a:t>
            </a:r>
            <a:r>
              <a:rPr dirty="0" sz="2000" spc="-20" i="1">
                <a:latin typeface="Arial"/>
                <a:cs typeface="Arial"/>
              </a:rPr>
              <a:t>Linh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45"/>
              </a:spcBef>
            </a:pPr>
            <a:endParaRPr sz="2000">
              <a:latin typeface="Arial"/>
              <a:cs typeface="Arial"/>
            </a:endParaRPr>
          </a:p>
          <a:p>
            <a:pPr algn="just" marL="997585" marR="207010">
              <a:lnSpc>
                <a:spcPct val="100000"/>
              </a:lnSpc>
            </a:pP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Các</a:t>
            </a:r>
            <a:r>
              <a:rPr dirty="0" sz="3200" spc="6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từ</a:t>
            </a:r>
            <a:r>
              <a:rPr dirty="0" sz="3200" spc="6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dirty="0" sz="3200" spc="67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đậm</a:t>
            </a:r>
            <a:r>
              <a:rPr dirty="0" sz="3200" spc="6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trong</a:t>
            </a:r>
            <a:r>
              <a:rPr dirty="0" sz="3200" spc="6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mỗi</a:t>
            </a:r>
            <a:r>
              <a:rPr dirty="0" sz="3200" spc="66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đoạn</a:t>
            </a:r>
            <a:r>
              <a:rPr dirty="0" sz="3200" spc="6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văn</a:t>
            </a:r>
            <a:r>
              <a:rPr dirty="0" sz="3200" spc="67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AFEF"/>
                </a:solidFill>
                <a:latin typeface="Arial"/>
                <a:cs typeface="Arial"/>
              </a:rPr>
              <a:t>có</a:t>
            </a:r>
            <a:r>
              <a:rPr dirty="0" sz="3200" spc="68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00AFEF"/>
                </a:solidFill>
                <a:latin typeface="Arial"/>
                <a:cs typeface="Arial"/>
              </a:rPr>
              <a:t>thể </a:t>
            </a:r>
            <a:r>
              <a:rPr dirty="0" sz="3200" b="1">
                <a:solidFill>
                  <a:srgbClr val="00AFEF"/>
                </a:solidFill>
                <a:latin typeface="Arial"/>
                <a:cs typeface="Arial"/>
              </a:rPr>
              <a:t>thay</a:t>
            </a:r>
            <a:r>
              <a:rPr dirty="0" sz="3200" spc="675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AFEF"/>
                </a:solidFill>
                <a:latin typeface="Arial"/>
                <a:cs typeface="Arial"/>
              </a:rPr>
              <a:t>thế</a:t>
            </a:r>
            <a:r>
              <a:rPr dirty="0" sz="3200" spc="70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AFEF"/>
                </a:solidFill>
                <a:latin typeface="Arial"/>
                <a:cs typeface="Arial"/>
              </a:rPr>
              <a:t>cho</a:t>
            </a:r>
            <a:r>
              <a:rPr dirty="0" sz="3200" spc="69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AFEF"/>
                </a:solidFill>
                <a:latin typeface="Arial"/>
                <a:cs typeface="Arial"/>
              </a:rPr>
              <a:t>nhau</a:t>
            </a:r>
            <a:r>
              <a:rPr dirty="0" sz="3200" spc="710" b="1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vì</a:t>
            </a:r>
            <a:r>
              <a:rPr dirty="0" sz="3200" spc="6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00AF50"/>
                </a:solidFill>
                <a:latin typeface="Arial"/>
                <a:cs typeface="Arial"/>
              </a:rPr>
              <a:t>nghĩa</a:t>
            </a:r>
            <a:r>
              <a:rPr dirty="0" sz="3200" spc="68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của</a:t>
            </a:r>
            <a:r>
              <a:rPr dirty="0" sz="3200" spc="69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các</a:t>
            </a:r>
            <a:r>
              <a:rPr dirty="0" sz="3200" spc="69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FF0000"/>
                </a:solidFill>
                <a:latin typeface="Arial"/>
                <a:cs typeface="Arial"/>
              </a:rPr>
              <a:t>từ</a:t>
            </a:r>
            <a:r>
              <a:rPr dirty="0" sz="3200" spc="6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200" spc="-25" b="1">
                <a:solidFill>
                  <a:srgbClr val="FF0000"/>
                </a:solidFill>
                <a:latin typeface="Arial"/>
                <a:cs typeface="Arial"/>
              </a:rPr>
              <a:t>đó </a:t>
            </a:r>
            <a:r>
              <a:rPr dirty="0" sz="3200" b="1">
                <a:solidFill>
                  <a:srgbClr val="00AF50"/>
                </a:solidFill>
                <a:latin typeface="Arial"/>
                <a:cs typeface="Arial"/>
              </a:rPr>
              <a:t>giống</a:t>
            </a:r>
            <a:r>
              <a:rPr dirty="0" sz="3200" spc="-35" b="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00AF50"/>
                </a:solidFill>
                <a:latin typeface="Arial"/>
                <a:cs typeface="Arial"/>
              </a:rPr>
              <a:t>nhau</a:t>
            </a:r>
            <a:r>
              <a:rPr dirty="0" sz="3200" spc="-10" b="1">
                <a:solidFill>
                  <a:srgbClr val="FF0000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01723" cy="1723644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405241" y="3985386"/>
            <a:ext cx="1609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Zalo</a:t>
            </a:r>
            <a:r>
              <a:rPr dirty="0" sz="1800" spc="-1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Bố</a:t>
            </a:r>
            <a:r>
              <a:rPr dirty="0" sz="1800" spc="-3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Kiều</a:t>
            </a:r>
            <a:r>
              <a:rPr dirty="0" sz="1800" spc="-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Linh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805" y="500252"/>
            <a:ext cx="11026902" cy="635441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0020" y="742314"/>
            <a:ext cx="10419080" cy="198818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 marR="6350" indent="913765">
              <a:lnSpc>
                <a:spcPct val="100000"/>
              </a:lnSpc>
              <a:spcBef>
                <a:spcPts val="105"/>
              </a:spcBef>
              <a:tabLst>
                <a:tab pos="1651000" algn="l"/>
                <a:tab pos="2754630" algn="l"/>
                <a:tab pos="3972560" algn="l"/>
                <a:tab pos="4490720" algn="l"/>
                <a:tab pos="5868035" algn="l"/>
                <a:tab pos="6456680" algn="l"/>
                <a:tab pos="7087870" algn="l"/>
                <a:tab pos="8305165" algn="l"/>
                <a:tab pos="9502140" algn="l"/>
              </a:tabLst>
            </a:pPr>
            <a:r>
              <a:rPr dirty="0" sz="3200" spc="-25">
                <a:solidFill>
                  <a:srgbClr val="FF0000"/>
                </a:solidFill>
                <a:latin typeface="Arial"/>
                <a:cs typeface="Arial"/>
              </a:rPr>
              <a:t>Từ</a:t>
            </a:r>
            <a:r>
              <a:rPr dirty="0" sz="32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FF0000"/>
                </a:solidFill>
                <a:latin typeface="Arial"/>
                <a:cs typeface="Arial"/>
              </a:rPr>
              <a:t>đồng</a:t>
            </a:r>
            <a:r>
              <a:rPr dirty="0" sz="32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FF0000"/>
                </a:solidFill>
                <a:latin typeface="Arial"/>
                <a:cs typeface="Arial"/>
              </a:rPr>
              <a:t>nghĩa</a:t>
            </a:r>
            <a:r>
              <a:rPr dirty="0" sz="3200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000000"/>
                </a:solidFill>
                <a:latin typeface="Arial"/>
                <a:cs typeface="Arial"/>
              </a:rPr>
              <a:t>là</a:t>
            </a:r>
            <a:r>
              <a:rPr dirty="0" sz="320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000000"/>
                </a:solidFill>
                <a:latin typeface="Arial"/>
                <a:cs typeface="Arial"/>
              </a:rPr>
              <a:t>những</a:t>
            </a:r>
            <a:r>
              <a:rPr dirty="0" sz="3200">
                <a:solidFill>
                  <a:srgbClr val="000000"/>
                </a:solidFill>
                <a:latin typeface="Arial"/>
                <a:cs typeface="Arial"/>
              </a:rPr>
              <a:t>	</a:t>
            </a:r>
            <a:r>
              <a:rPr dirty="0" sz="3200" spc="-25">
                <a:solidFill>
                  <a:srgbClr val="00AF50"/>
                </a:solidFill>
                <a:latin typeface="Arial"/>
                <a:cs typeface="Arial"/>
              </a:rPr>
              <a:t>từ</a:t>
            </a:r>
            <a:r>
              <a:rPr dirty="0" sz="3200">
                <a:solidFill>
                  <a:srgbClr val="00AF50"/>
                </a:solidFill>
                <a:latin typeface="Arial"/>
                <a:cs typeface="Arial"/>
              </a:rPr>
              <a:t>	</a:t>
            </a:r>
            <a:r>
              <a:rPr dirty="0" sz="3200" spc="-35">
                <a:solidFill>
                  <a:srgbClr val="00AF50"/>
                </a:solidFill>
                <a:latin typeface="Arial"/>
                <a:cs typeface="Arial"/>
              </a:rPr>
              <a:t>có</a:t>
            </a:r>
            <a:r>
              <a:rPr dirty="0" sz="3200">
                <a:solidFill>
                  <a:srgbClr val="00AF50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00AF50"/>
                </a:solidFill>
                <a:latin typeface="Arial"/>
                <a:cs typeface="Arial"/>
              </a:rPr>
              <a:t>nghĩa</a:t>
            </a:r>
            <a:r>
              <a:rPr dirty="0" sz="3200">
                <a:solidFill>
                  <a:srgbClr val="00AF50"/>
                </a:solidFill>
                <a:latin typeface="Arial"/>
                <a:cs typeface="Arial"/>
              </a:rPr>
              <a:t>	</a:t>
            </a:r>
            <a:r>
              <a:rPr dirty="0" sz="3200" spc="-10">
                <a:solidFill>
                  <a:srgbClr val="00AF50"/>
                </a:solidFill>
                <a:latin typeface="Arial"/>
                <a:cs typeface="Arial"/>
              </a:rPr>
              <a:t>giống</a:t>
            </a:r>
            <a:r>
              <a:rPr dirty="0" sz="3200">
                <a:solidFill>
                  <a:srgbClr val="00AF50"/>
                </a:solidFill>
                <a:latin typeface="Arial"/>
                <a:cs typeface="Arial"/>
              </a:rPr>
              <a:t>	</a:t>
            </a:r>
            <a:r>
              <a:rPr dirty="0" sz="3200" spc="-20">
                <a:solidFill>
                  <a:srgbClr val="00AF50"/>
                </a:solidFill>
                <a:latin typeface="Arial"/>
                <a:cs typeface="Arial"/>
              </a:rPr>
              <a:t>nhau </a:t>
            </a:r>
            <a:r>
              <a:rPr dirty="0" sz="3200">
                <a:solidFill>
                  <a:srgbClr val="000000"/>
                </a:solidFill>
                <a:latin typeface="Arial"/>
                <a:cs typeface="Arial"/>
              </a:rPr>
              <a:t>hoặc</a:t>
            </a:r>
            <a:r>
              <a:rPr dirty="0" sz="3200" spc="-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AF50"/>
                </a:solidFill>
                <a:latin typeface="Arial"/>
                <a:cs typeface="Arial"/>
              </a:rPr>
              <a:t>gần</a:t>
            </a:r>
            <a:r>
              <a:rPr dirty="0" sz="3200" spc="-3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AF50"/>
                </a:solidFill>
                <a:latin typeface="Arial"/>
                <a:cs typeface="Arial"/>
              </a:rPr>
              <a:t>giống</a:t>
            </a:r>
            <a:r>
              <a:rPr dirty="0" sz="3200" spc="-3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00AF50"/>
                </a:solidFill>
                <a:latin typeface="Arial"/>
                <a:cs typeface="Arial"/>
              </a:rPr>
              <a:t>nhau</a:t>
            </a:r>
            <a:r>
              <a:rPr dirty="0" sz="3200" spc="-1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sz="3200">
              <a:latin typeface="Arial"/>
              <a:cs typeface="Arial"/>
            </a:endParaRPr>
          </a:p>
          <a:p>
            <a:pPr marL="12700" marR="5080" indent="913765">
              <a:lnSpc>
                <a:spcPts val="3929"/>
              </a:lnSpc>
              <a:spcBef>
                <a:spcPts val="5"/>
              </a:spcBef>
            </a:pPr>
            <a:r>
              <a:rPr dirty="0" sz="3200">
                <a:solidFill>
                  <a:srgbClr val="000000"/>
                </a:solidFill>
                <a:latin typeface="Arial"/>
                <a:cs typeface="Arial"/>
              </a:rPr>
              <a:t>Có</a:t>
            </a:r>
            <a:r>
              <a:rPr dirty="0" sz="3200" spc="3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0000"/>
                </a:solidFill>
                <a:latin typeface="Arial"/>
                <a:cs typeface="Arial"/>
              </a:rPr>
              <a:t>những</a:t>
            </a:r>
            <a:r>
              <a:rPr dirty="0" sz="3200" spc="34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0000"/>
                </a:solidFill>
                <a:latin typeface="Arial"/>
                <a:cs typeface="Arial"/>
              </a:rPr>
              <a:t>từ</a:t>
            </a:r>
            <a:r>
              <a:rPr dirty="0" sz="3200" spc="36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0000"/>
                </a:solidFill>
                <a:latin typeface="Arial"/>
                <a:cs typeface="Arial"/>
              </a:rPr>
              <a:t>đồng</a:t>
            </a:r>
            <a:r>
              <a:rPr dirty="0" sz="3200" spc="33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0000"/>
                </a:solidFill>
                <a:latin typeface="Arial"/>
                <a:cs typeface="Arial"/>
              </a:rPr>
              <a:t>nghĩa</a:t>
            </a:r>
            <a:r>
              <a:rPr dirty="0" sz="3200" spc="34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6F2F9F"/>
                </a:solidFill>
                <a:latin typeface="Arial"/>
                <a:cs typeface="Arial"/>
              </a:rPr>
              <a:t>có</a:t>
            </a:r>
            <a:r>
              <a:rPr dirty="0" sz="3200" spc="3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6F2F9F"/>
                </a:solidFill>
                <a:latin typeface="Arial"/>
                <a:cs typeface="Arial"/>
              </a:rPr>
              <a:t>thể</a:t>
            </a:r>
            <a:r>
              <a:rPr dirty="0" sz="3200" spc="3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6F2F9F"/>
                </a:solidFill>
                <a:latin typeface="Arial"/>
                <a:cs typeface="Arial"/>
              </a:rPr>
              <a:t>thay</a:t>
            </a:r>
            <a:r>
              <a:rPr dirty="0" sz="3200" spc="36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6F2F9F"/>
                </a:solidFill>
                <a:latin typeface="Arial"/>
                <a:cs typeface="Arial"/>
              </a:rPr>
              <a:t>thế</a:t>
            </a:r>
            <a:r>
              <a:rPr dirty="0" sz="3200" spc="3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6F2F9F"/>
                </a:solidFill>
                <a:latin typeface="Arial"/>
                <a:cs typeface="Arial"/>
              </a:rPr>
              <a:t>cho</a:t>
            </a:r>
            <a:r>
              <a:rPr dirty="0" sz="3200" spc="35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6F2F9F"/>
                </a:solidFill>
                <a:latin typeface="Arial"/>
                <a:cs typeface="Arial"/>
              </a:rPr>
              <a:t>nhau </a:t>
            </a:r>
            <a:r>
              <a:rPr dirty="0" sz="3200">
                <a:solidFill>
                  <a:srgbClr val="6F2F9F"/>
                </a:solidFill>
                <a:latin typeface="Arial"/>
                <a:cs typeface="Arial"/>
              </a:rPr>
              <a:t>khi</a:t>
            </a:r>
            <a:r>
              <a:rPr dirty="0" sz="32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6F2F9F"/>
                </a:solidFill>
                <a:latin typeface="Arial"/>
                <a:cs typeface="Arial"/>
              </a:rPr>
              <a:t>nói,</a:t>
            </a:r>
            <a:r>
              <a:rPr dirty="0" sz="3200" spc="-2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200" spc="-10">
                <a:solidFill>
                  <a:srgbClr val="6F2F9F"/>
                </a:solidFill>
                <a:latin typeface="Arial"/>
                <a:cs typeface="Arial"/>
              </a:rPr>
              <a:t>viết.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030020" y="2693288"/>
            <a:ext cx="10419715" cy="1489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26465">
              <a:lnSpc>
                <a:spcPct val="100000"/>
              </a:lnSpc>
              <a:spcBef>
                <a:spcPts val="105"/>
              </a:spcBef>
            </a:pPr>
            <a:r>
              <a:rPr dirty="0" sz="3200" i="1">
                <a:latin typeface="Arial"/>
                <a:cs typeface="Arial"/>
              </a:rPr>
              <a:t>Ví</a:t>
            </a:r>
            <a:r>
              <a:rPr dirty="0" sz="3200" spc="-2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dụ:</a:t>
            </a:r>
            <a:r>
              <a:rPr dirty="0" sz="3200" spc="-1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hổ,</a:t>
            </a:r>
            <a:r>
              <a:rPr dirty="0" sz="3200" spc="-20" i="1">
                <a:latin typeface="Arial"/>
                <a:cs typeface="Arial"/>
              </a:rPr>
              <a:t> </a:t>
            </a:r>
            <a:r>
              <a:rPr dirty="0" sz="3200" spc="-10" i="1">
                <a:latin typeface="Arial"/>
                <a:cs typeface="Arial"/>
              </a:rPr>
              <a:t>cọp,...</a:t>
            </a:r>
            <a:endParaRPr sz="3200">
              <a:latin typeface="Arial"/>
              <a:cs typeface="Arial"/>
            </a:endParaRPr>
          </a:p>
          <a:p>
            <a:pPr marL="12700" marR="5080" indent="913765">
              <a:lnSpc>
                <a:spcPct val="100000"/>
              </a:lnSpc>
            </a:pPr>
            <a:r>
              <a:rPr dirty="0" sz="3200">
                <a:latin typeface="Arial"/>
                <a:cs typeface="Arial"/>
              </a:rPr>
              <a:t>Có</a:t>
            </a:r>
            <a:r>
              <a:rPr dirty="0" sz="3200" spc="1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những</a:t>
            </a:r>
            <a:r>
              <a:rPr dirty="0" sz="3200" spc="114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từ</a:t>
            </a:r>
            <a:r>
              <a:rPr dirty="0" sz="3200" spc="125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đồng</a:t>
            </a:r>
            <a:r>
              <a:rPr dirty="0" sz="3200" spc="114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nghĩa</a:t>
            </a:r>
            <a:r>
              <a:rPr dirty="0" sz="3200" spc="110">
                <a:latin typeface="Arial"/>
                <a:cs typeface="Arial"/>
              </a:rPr>
              <a:t> </a:t>
            </a:r>
            <a:r>
              <a:rPr dirty="0" sz="3200">
                <a:latin typeface="Arial"/>
                <a:cs typeface="Arial"/>
              </a:rPr>
              <a:t>khi</a:t>
            </a:r>
            <a:r>
              <a:rPr dirty="0" sz="3200" spc="120"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6FC0"/>
                </a:solidFill>
                <a:latin typeface="Arial"/>
                <a:cs typeface="Arial"/>
              </a:rPr>
              <a:t>sử</a:t>
            </a:r>
            <a:r>
              <a:rPr dirty="0" sz="3200" spc="1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6FC0"/>
                </a:solidFill>
                <a:latin typeface="Arial"/>
                <a:cs typeface="Arial"/>
              </a:rPr>
              <a:t>dụng</a:t>
            </a:r>
            <a:r>
              <a:rPr dirty="0" sz="3200" spc="1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6FC0"/>
                </a:solidFill>
                <a:latin typeface="Arial"/>
                <a:cs typeface="Arial"/>
              </a:rPr>
              <a:t>cần</a:t>
            </a:r>
            <a:r>
              <a:rPr dirty="0" sz="3200" spc="1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6FC0"/>
                </a:solidFill>
                <a:latin typeface="Arial"/>
                <a:cs typeface="Arial"/>
              </a:rPr>
              <a:t>có</a:t>
            </a:r>
            <a:r>
              <a:rPr dirty="0" sz="3200" spc="12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6FC0"/>
                </a:solidFill>
                <a:latin typeface="Arial"/>
                <a:cs typeface="Arial"/>
              </a:rPr>
              <a:t>sự</a:t>
            </a:r>
            <a:r>
              <a:rPr dirty="0" sz="3200" spc="13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006FC0"/>
                </a:solidFill>
                <a:latin typeface="Arial"/>
                <a:cs typeface="Arial"/>
              </a:rPr>
              <a:t>lựa </a:t>
            </a:r>
            <a:r>
              <a:rPr dirty="0" sz="3200">
                <a:solidFill>
                  <a:srgbClr val="006FC0"/>
                </a:solidFill>
                <a:latin typeface="Arial"/>
                <a:cs typeface="Arial"/>
              </a:rPr>
              <a:t>chọn</a:t>
            </a:r>
            <a:r>
              <a:rPr dirty="0" sz="3200" spc="-4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6FC0"/>
                </a:solidFill>
                <a:latin typeface="Arial"/>
                <a:cs typeface="Arial"/>
              </a:rPr>
              <a:t>cho</a:t>
            </a:r>
            <a:r>
              <a:rPr dirty="0" sz="3200" spc="-3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3200">
                <a:solidFill>
                  <a:srgbClr val="006FC0"/>
                </a:solidFill>
                <a:latin typeface="Arial"/>
                <a:cs typeface="Arial"/>
              </a:rPr>
              <a:t>phù</a:t>
            </a:r>
            <a:r>
              <a:rPr dirty="0" sz="3200" spc="-25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dirty="0" sz="3200" spc="-20">
                <a:solidFill>
                  <a:srgbClr val="006FC0"/>
                </a:solidFill>
                <a:latin typeface="Arial"/>
                <a:cs typeface="Arial"/>
              </a:rPr>
              <a:t>hợp.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944370" y="4156709"/>
            <a:ext cx="5153025" cy="513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i="1">
                <a:latin typeface="Arial"/>
                <a:cs typeface="Arial"/>
              </a:rPr>
              <a:t>Ví</a:t>
            </a:r>
            <a:r>
              <a:rPr dirty="0" sz="3200" spc="-35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dụ:</a:t>
            </a:r>
            <a:r>
              <a:rPr dirty="0" sz="3200" spc="-2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non</a:t>
            </a:r>
            <a:r>
              <a:rPr dirty="0" sz="3200" spc="-3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sông,</a:t>
            </a:r>
            <a:r>
              <a:rPr dirty="0" sz="3200" spc="-30" i="1">
                <a:latin typeface="Arial"/>
                <a:cs typeface="Arial"/>
              </a:rPr>
              <a:t> </a:t>
            </a:r>
            <a:r>
              <a:rPr dirty="0" sz="3200" i="1">
                <a:latin typeface="Arial"/>
                <a:cs typeface="Arial"/>
              </a:rPr>
              <a:t>đất</a:t>
            </a:r>
            <a:r>
              <a:rPr dirty="0" sz="3200" spc="-35" i="1">
                <a:latin typeface="Arial"/>
                <a:cs typeface="Arial"/>
              </a:rPr>
              <a:t> </a:t>
            </a:r>
            <a:r>
              <a:rPr dirty="0" sz="3200" spc="-10" i="1">
                <a:latin typeface="Arial"/>
                <a:cs typeface="Arial"/>
              </a:rPr>
              <a:t>nước,...</a:t>
            </a:r>
            <a:endParaRPr sz="32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66559" y="4488178"/>
            <a:ext cx="2289048" cy="236981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-9525" y="0"/>
            <a:ext cx="12211050" cy="6790690"/>
            <a:chOff x="-9525" y="0"/>
            <a:chExt cx="12211050" cy="6790690"/>
          </a:xfrm>
        </p:grpSpPr>
        <p:sp>
          <p:nvSpPr>
            <p:cNvPr id="4" name="object 4" descr=""/>
            <p:cNvSpPr/>
            <p:nvPr/>
          </p:nvSpPr>
          <p:spPr>
            <a:xfrm>
              <a:off x="0" y="509777"/>
              <a:ext cx="12192000" cy="4438015"/>
            </a:xfrm>
            <a:custGeom>
              <a:avLst/>
              <a:gdLst/>
              <a:ahLst/>
              <a:cxnLst/>
              <a:rect l="l" t="t" r="r" b="b"/>
              <a:pathLst>
                <a:path w="12192000" h="4438015">
                  <a:moveTo>
                    <a:pt x="12191999" y="0"/>
                  </a:moveTo>
                  <a:lnTo>
                    <a:pt x="453910" y="0"/>
                  </a:lnTo>
                  <a:lnTo>
                    <a:pt x="405277" y="1573"/>
                  </a:lnTo>
                  <a:lnTo>
                    <a:pt x="357484" y="6229"/>
                  </a:lnTo>
                  <a:lnTo>
                    <a:pt x="310629" y="13869"/>
                  </a:lnTo>
                  <a:lnTo>
                    <a:pt x="264808" y="24397"/>
                  </a:lnTo>
                  <a:lnTo>
                    <a:pt x="220120" y="37713"/>
                  </a:lnTo>
                  <a:lnTo>
                    <a:pt x="176662" y="53722"/>
                  </a:lnTo>
                  <a:lnTo>
                    <a:pt x="134531" y="72326"/>
                  </a:lnTo>
                  <a:lnTo>
                    <a:pt x="93825" y="93426"/>
                  </a:lnTo>
                  <a:lnTo>
                    <a:pt x="54641" y="116926"/>
                  </a:lnTo>
                  <a:lnTo>
                    <a:pt x="17076" y="142727"/>
                  </a:lnTo>
                  <a:lnTo>
                    <a:pt x="0" y="156069"/>
                  </a:lnTo>
                  <a:lnTo>
                    <a:pt x="0" y="4281818"/>
                  </a:lnTo>
                  <a:lnTo>
                    <a:pt x="54641" y="4320961"/>
                  </a:lnTo>
                  <a:lnTo>
                    <a:pt x="93825" y="4344461"/>
                  </a:lnTo>
                  <a:lnTo>
                    <a:pt x="134531" y="4365561"/>
                  </a:lnTo>
                  <a:lnTo>
                    <a:pt x="176662" y="4384165"/>
                  </a:lnTo>
                  <a:lnTo>
                    <a:pt x="220120" y="4400174"/>
                  </a:lnTo>
                  <a:lnTo>
                    <a:pt x="264808" y="4413490"/>
                  </a:lnTo>
                  <a:lnTo>
                    <a:pt x="310629" y="4424018"/>
                  </a:lnTo>
                  <a:lnTo>
                    <a:pt x="357484" y="4431658"/>
                  </a:lnTo>
                  <a:lnTo>
                    <a:pt x="405277" y="4436314"/>
                  </a:lnTo>
                  <a:lnTo>
                    <a:pt x="453910" y="4437888"/>
                  </a:lnTo>
                  <a:lnTo>
                    <a:pt x="12191999" y="4437888"/>
                  </a:lnTo>
                  <a:lnTo>
                    <a:pt x="12191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509777"/>
              <a:ext cx="12192000" cy="4438015"/>
            </a:xfrm>
            <a:custGeom>
              <a:avLst/>
              <a:gdLst/>
              <a:ahLst/>
              <a:cxnLst/>
              <a:rect l="l" t="t" r="r" b="b"/>
              <a:pathLst>
                <a:path w="12192000" h="4438015">
                  <a:moveTo>
                    <a:pt x="0" y="156069"/>
                  </a:moveTo>
                  <a:lnTo>
                    <a:pt x="54641" y="116926"/>
                  </a:lnTo>
                  <a:lnTo>
                    <a:pt x="93825" y="93426"/>
                  </a:lnTo>
                  <a:lnTo>
                    <a:pt x="134531" y="72326"/>
                  </a:lnTo>
                  <a:lnTo>
                    <a:pt x="176662" y="53722"/>
                  </a:lnTo>
                  <a:lnTo>
                    <a:pt x="220120" y="37713"/>
                  </a:lnTo>
                  <a:lnTo>
                    <a:pt x="264808" y="24397"/>
                  </a:lnTo>
                  <a:lnTo>
                    <a:pt x="310629" y="13869"/>
                  </a:lnTo>
                  <a:lnTo>
                    <a:pt x="357484" y="6229"/>
                  </a:lnTo>
                  <a:lnTo>
                    <a:pt x="405277" y="1573"/>
                  </a:lnTo>
                  <a:lnTo>
                    <a:pt x="453910" y="0"/>
                  </a:lnTo>
                  <a:lnTo>
                    <a:pt x="12191999" y="0"/>
                  </a:lnTo>
                </a:path>
                <a:path w="12192000" h="4438015">
                  <a:moveTo>
                    <a:pt x="12191999" y="4437888"/>
                  </a:moveTo>
                  <a:lnTo>
                    <a:pt x="453910" y="4437888"/>
                  </a:lnTo>
                  <a:lnTo>
                    <a:pt x="405277" y="4436314"/>
                  </a:lnTo>
                  <a:lnTo>
                    <a:pt x="357484" y="4431658"/>
                  </a:lnTo>
                  <a:lnTo>
                    <a:pt x="310629" y="4424018"/>
                  </a:lnTo>
                  <a:lnTo>
                    <a:pt x="264808" y="4413490"/>
                  </a:lnTo>
                  <a:lnTo>
                    <a:pt x="220120" y="4400174"/>
                  </a:lnTo>
                  <a:lnTo>
                    <a:pt x="176662" y="4384165"/>
                  </a:lnTo>
                  <a:lnTo>
                    <a:pt x="134531" y="4365561"/>
                  </a:lnTo>
                  <a:lnTo>
                    <a:pt x="93825" y="4344461"/>
                  </a:lnTo>
                  <a:lnTo>
                    <a:pt x="54641" y="4320961"/>
                  </a:lnTo>
                  <a:lnTo>
                    <a:pt x="17076" y="4295160"/>
                  </a:lnTo>
                  <a:lnTo>
                    <a:pt x="0" y="4281818"/>
                  </a:lnTo>
                </a:path>
              </a:pathLst>
            </a:custGeom>
            <a:ln w="19050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88235" cy="15057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05478" y="4212669"/>
              <a:ext cx="2041935" cy="257799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9219" y="4347970"/>
              <a:ext cx="2289048" cy="243077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93647"/>
              <a:ext cx="12191999" cy="3520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33372" y="117347"/>
            <a:ext cx="10252075" cy="6741159"/>
            <a:chOff x="1833372" y="117347"/>
            <a:chExt cx="10252075" cy="674115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4107" y="6751382"/>
              <a:ext cx="9768191" cy="10661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3372" y="117347"/>
              <a:ext cx="10251948" cy="66400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44567" y="1022603"/>
              <a:ext cx="998219" cy="190195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690842" y="1088879"/>
              <a:ext cx="1684020" cy="1151890"/>
            </a:xfrm>
            <a:custGeom>
              <a:avLst/>
              <a:gdLst/>
              <a:ahLst/>
              <a:cxnLst/>
              <a:rect l="l" t="t" r="r" b="b"/>
              <a:pathLst>
                <a:path w="1684020" h="1151889">
                  <a:moveTo>
                    <a:pt x="824128" y="0"/>
                  </a:moveTo>
                  <a:lnTo>
                    <a:pt x="771767" y="1638"/>
                  </a:lnTo>
                  <a:lnTo>
                    <a:pt x="719388" y="5293"/>
                  </a:lnTo>
                  <a:lnTo>
                    <a:pt x="667140" y="10996"/>
                  </a:lnTo>
                  <a:lnTo>
                    <a:pt x="615172" y="18777"/>
                  </a:lnTo>
                  <a:lnTo>
                    <a:pt x="563633" y="28665"/>
                  </a:lnTo>
                  <a:lnTo>
                    <a:pt x="512673" y="40690"/>
                  </a:lnTo>
                  <a:lnTo>
                    <a:pt x="462440" y="54882"/>
                  </a:lnTo>
                  <a:lnTo>
                    <a:pt x="407378" y="73349"/>
                  </a:lnTo>
                  <a:lnTo>
                    <a:pt x="355469" y="93922"/>
                  </a:lnTo>
                  <a:lnTo>
                    <a:pt x="306782" y="116468"/>
                  </a:lnTo>
                  <a:lnTo>
                    <a:pt x="261392" y="140854"/>
                  </a:lnTo>
                  <a:lnTo>
                    <a:pt x="219369" y="166946"/>
                  </a:lnTo>
                  <a:lnTo>
                    <a:pt x="180786" y="194611"/>
                  </a:lnTo>
                  <a:lnTo>
                    <a:pt x="145715" y="223718"/>
                  </a:lnTo>
                  <a:lnTo>
                    <a:pt x="114228" y="254131"/>
                  </a:lnTo>
                  <a:lnTo>
                    <a:pt x="86397" y="285720"/>
                  </a:lnTo>
                  <a:lnTo>
                    <a:pt x="62293" y="318349"/>
                  </a:lnTo>
                  <a:lnTo>
                    <a:pt x="41990" y="351887"/>
                  </a:lnTo>
                  <a:lnTo>
                    <a:pt x="13073" y="421157"/>
                  </a:lnTo>
                  <a:lnTo>
                    <a:pt x="221" y="492463"/>
                  </a:lnTo>
                  <a:lnTo>
                    <a:pt x="0" y="528548"/>
                  </a:lnTo>
                  <a:lnTo>
                    <a:pt x="4011" y="564743"/>
                  </a:lnTo>
                  <a:lnTo>
                    <a:pt x="25019" y="636931"/>
                  </a:lnTo>
                  <a:lnTo>
                    <a:pt x="42159" y="672658"/>
                  </a:lnTo>
                  <a:lnTo>
                    <a:pt x="63821" y="707964"/>
                  </a:lnTo>
                  <a:lnTo>
                    <a:pt x="90076" y="742714"/>
                  </a:lnTo>
                  <a:lnTo>
                    <a:pt x="116608" y="772281"/>
                  </a:lnTo>
                  <a:lnTo>
                    <a:pt x="145842" y="800369"/>
                  </a:lnTo>
                  <a:lnTo>
                    <a:pt x="177630" y="826948"/>
                  </a:lnTo>
                  <a:lnTo>
                    <a:pt x="211822" y="851987"/>
                  </a:lnTo>
                  <a:lnTo>
                    <a:pt x="248269" y="875456"/>
                  </a:lnTo>
                  <a:lnTo>
                    <a:pt x="286822" y="897327"/>
                  </a:lnTo>
                  <a:lnTo>
                    <a:pt x="327333" y="917569"/>
                  </a:lnTo>
                  <a:lnTo>
                    <a:pt x="369651" y="936152"/>
                  </a:lnTo>
                  <a:lnTo>
                    <a:pt x="413627" y="953046"/>
                  </a:lnTo>
                  <a:lnTo>
                    <a:pt x="459113" y="968221"/>
                  </a:lnTo>
                  <a:lnTo>
                    <a:pt x="505960" y="981648"/>
                  </a:lnTo>
                  <a:lnTo>
                    <a:pt x="554018" y="993297"/>
                  </a:lnTo>
                  <a:lnTo>
                    <a:pt x="603138" y="1003137"/>
                  </a:lnTo>
                  <a:lnTo>
                    <a:pt x="653171" y="1011138"/>
                  </a:lnTo>
                  <a:lnTo>
                    <a:pt x="703967" y="1017272"/>
                  </a:lnTo>
                  <a:lnTo>
                    <a:pt x="755379" y="1021507"/>
                  </a:lnTo>
                  <a:lnTo>
                    <a:pt x="807256" y="1023815"/>
                  </a:lnTo>
                  <a:lnTo>
                    <a:pt x="859449" y="1024165"/>
                  </a:lnTo>
                  <a:lnTo>
                    <a:pt x="911810" y="1022527"/>
                  </a:lnTo>
                  <a:lnTo>
                    <a:pt x="964189" y="1018871"/>
                  </a:lnTo>
                  <a:lnTo>
                    <a:pt x="1016437" y="1013168"/>
                  </a:lnTo>
                  <a:lnTo>
                    <a:pt x="1068405" y="1005387"/>
                  </a:lnTo>
                  <a:lnTo>
                    <a:pt x="1119944" y="995499"/>
                  </a:lnTo>
                  <a:lnTo>
                    <a:pt x="1170905" y="983474"/>
                  </a:lnTo>
                  <a:lnTo>
                    <a:pt x="1221138" y="969282"/>
                  </a:lnTo>
                  <a:lnTo>
                    <a:pt x="1656621" y="1151527"/>
                  </a:lnTo>
                  <a:lnTo>
                    <a:pt x="1475138" y="849521"/>
                  </a:lnTo>
                  <a:lnTo>
                    <a:pt x="1517978" y="817254"/>
                  </a:lnTo>
                  <a:lnTo>
                    <a:pt x="1555996" y="783367"/>
                  </a:lnTo>
                  <a:lnTo>
                    <a:pt x="1589153" y="748050"/>
                  </a:lnTo>
                  <a:lnTo>
                    <a:pt x="1617410" y="711491"/>
                  </a:lnTo>
                  <a:lnTo>
                    <a:pt x="1640727" y="673880"/>
                  </a:lnTo>
                  <a:lnTo>
                    <a:pt x="1659064" y="635405"/>
                  </a:lnTo>
                  <a:lnTo>
                    <a:pt x="1672383" y="596256"/>
                  </a:lnTo>
                  <a:lnTo>
                    <a:pt x="1680642" y="556620"/>
                  </a:lnTo>
                  <a:lnTo>
                    <a:pt x="1683804" y="516689"/>
                  </a:lnTo>
                  <a:lnTo>
                    <a:pt x="1681828" y="476649"/>
                  </a:lnTo>
                  <a:lnTo>
                    <a:pt x="1674675" y="436691"/>
                  </a:lnTo>
                  <a:lnTo>
                    <a:pt x="1662305" y="397003"/>
                  </a:lnTo>
                  <a:lnTo>
                    <a:pt x="1644680" y="357774"/>
                  </a:lnTo>
                  <a:lnTo>
                    <a:pt x="1621758" y="319193"/>
                  </a:lnTo>
                  <a:lnTo>
                    <a:pt x="1593502" y="281450"/>
                  </a:lnTo>
                  <a:lnTo>
                    <a:pt x="1566970" y="251883"/>
                  </a:lnTo>
                  <a:lnTo>
                    <a:pt x="1537736" y="223795"/>
                  </a:lnTo>
                  <a:lnTo>
                    <a:pt x="1505948" y="197217"/>
                  </a:lnTo>
                  <a:lnTo>
                    <a:pt x="1471756" y="172177"/>
                  </a:lnTo>
                  <a:lnTo>
                    <a:pt x="1435309" y="148708"/>
                  </a:lnTo>
                  <a:lnTo>
                    <a:pt x="1396755" y="126837"/>
                  </a:lnTo>
                  <a:lnTo>
                    <a:pt x="1356245" y="106595"/>
                  </a:lnTo>
                  <a:lnTo>
                    <a:pt x="1313927" y="88012"/>
                  </a:lnTo>
                  <a:lnTo>
                    <a:pt x="1269950" y="71118"/>
                  </a:lnTo>
                  <a:lnTo>
                    <a:pt x="1224464" y="55943"/>
                  </a:lnTo>
                  <a:lnTo>
                    <a:pt x="1177618" y="42516"/>
                  </a:lnTo>
                  <a:lnTo>
                    <a:pt x="1129560" y="30868"/>
                  </a:lnTo>
                  <a:lnTo>
                    <a:pt x="1080440" y="21028"/>
                  </a:lnTo>
                  <a:lnTo>
                    <a:pt x="1030407" y="13026"/>
                  </a:lnTo>
                  <a:lnTo>
                    <a:pt x="979610" y="6892"/>
                  </a:lnTo>
                  <a:lnTo>
                    <a:pt x="928199" y="2657"/>
                  </a:lnTo>
                  <a:lnTo>
                    <a:pt x="876322" y="349"/>
                  </a:lnTo>
                  <a:lnTo>
                    <a:pt x="824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690842" y="1088879"/>
              <a:ext cx="1684020" cy="1151890"/>
            </a:xfrm>
            <a:custGeom>
              <a:avLst/>
              <a:gdLst/>
              <a:ahLst/>
              <a:cxnLst/>
              <a:rect l="l" t="t" r="r" b="b"/>
              <a:pathLst>
                <a:path w="1684020" h="1151889">
                  <a:moveTo>
                    <a:pt x="1656621" y="1151527"/>
                  </a:moveTo>
                  <a:lnTo>
                    <a:pt x="1221138" y="969282"/>
                  </a:lnTo>
                  <a:lnTo>
                    <a:pt x="1170905" y="983474"/>
                  </a:lnTo>
                  <a:lnTo>
                    <a:pt x="1119944" y="995499"/>
                  </a:lnTo>
                  <a:lnTo>
                    <a:pt x="1068405" y="1005387"/>
                  </a:lnTo>
                  <a:lnTo>
                    <a:pt x="1016437" y="1013168"/>
                  </a:lnTo>
                  <a:lnTo>
                    <a:pt x="964189" y="1018871"/>
                  </a:lnTo>
                  <a:lnTo>
                    <a:pt x="911810" y="1022527"/>
                  </a:lnTo>
                  <a:lnTo>
                    <a:pt x="859449" y="1024165"/>
                  </a:lnTo>
                  <a:lnTo>
                    <a:pt x="807256" y="1023815"/>
                  </a:lnTo>
                  <a:lnTo>
                    <a:pt x="755379" y="1021507"/>
                  </a:lnTo>
                  <a:lnTo>
                    <a:pt x="703967" y="1017272"/>
                  </a:lnTo>
                  <a:lnTo>
                    <a:pt x="653171" y="1011138"/>
                  </a:lnTo>
                  <a:lnTo>
                    <a:pt x="603138" y="1003137"/>
                  </a:lnTo>
                  <a:lnTo>
                    <a:pt x="554018" y="993297"/>
                  </a:lnTo>
                  <a:lnTo>
                    <a:pt x="505960" y="981648"/>
                  </a:lnTo>
                  <a:lnTo>
                    <a:pt x="459113" y="968221"/>
                  </a:lnTo>
                  <a:lnTo>
                    <a:pt x="413627" y="953046"/>
                  </a:lnTo>
                  <a:lnTo>
                    <a:pt x="369651" y="936152"/>
                  </a:lnTo>
                  <a:lnTo>
                    <a:pt x="327333" y="917569"/>
                  </a:lnTo>
                  <a:lnTo>
                    <a:pt x="286822" y="897327"/>
                  </a:lnTo>
                  <a:lnTo>
                    <a:pt x="248269" y="875456"/>
                  </a:lnTo>
                  <a:lnTo>
                    <a:pt x="211822" y="851987"/>
                  </a:lnTo>
                  <a:lnTo>
                    <a:pt x="177630" y="826948"/>
                  </a:lnTo>
                  <a:lnTo>
                    <a:pt x="145842" y="800369"/>
                  </a:lnTo>
                  <a:lnTo>
                    <a:pt x="116608" y="772281"/>
                  </a:lnTo>
                  <a:lnTo>
                    <a:pt x="90076" y="742714"/>
                  </a:lnTo>
                  <a:lnTo>
                    <a:pt x="63821" y="707964"/>
                  </a:lnTo>
                  <a:lnTo>
                    <a:pt x="42159" y="672658"/>
                  </a:lnTo>
                  <a:lnTo>
                    <a:pt x="25019" y="636931"/>
                  </a:lnTo>
                  <a:lnTo>
                    <a:pt x="12326" y="600915"/>
                  </a:lnTo>
                  <a:lnTo>
                    <a:pt x="0" y="528548"/>
                  </a:lnTo>
                  <a:lnTo>
                    <a:pt x="221" y="492463"/>
                  </a:lnTo>
                  <a:lnTo>
                    <a:pt x="13073" y="421157"/>
                  </a:lnTo>
                  <a:lnTo>
                    <a:pt x="41990" y="351887"/>
                  </a:lnTo>
                  <a:lnTo>
                    <a:pt x="62293" y="318349"/>
                  </a:lnTo>
                  <a:lnTo>
                    <a:pt x="86397" y="285720"/>
                  </a:lnTo>
                  <a:lnTo>
                    <a:pt x="114228" y="254131"/>
                  </a:lnTo>
                  <a:lnTo>
                    <a:pt x="145715" y="223718"/>
                  </a:lnTo>
                  <a:lnTo>
                    <a:pt x="180786" y="194611"/>
                  </a:lnTo>
                  <a:lnTo>
                    <a:pt x="219369" y="166946"/>
                  </a:lnTo>
                  <a:lnTo>
                    <a:pt x="261392" y="140854"/>
                  </a:lnTo>
                  <a:lnTo>
                    <a:pt x="306782" y="116468"/>
                  </a:lnTo>
                  <a:lnTo>
                    <a:pt x="355469" y="93922"/>
                  </a:lnTo>
                  <a:lnTo>
                    <a:pt x="407378" y="73349"/>
                  </a:lnTo>
                  <a:lnTo>
                    <a:pt x="462440" y="54882"/>
                  </a:lnTo>
                  <a:lnTo>
                    <a:pt x="512673" y="40690"/>
                  </a:lnTo>
                  <a:lnTo>
                    <a:pt x="563633" y="28665"/>
                  </a:lnTo>
                  <a:lnTo>
                    <a:pt x="615172" y="18777"/>
                  </a:lnTo>
                  <a:lnTo>
                    <a:pt x="667140" y="10996"/>
                  </a:lnTo>
                  <a:lnTo>
                    <a:pt x="719388" y="5293"/>
                  </a:lnTo>
                  <a:lnTo>
                    <a:pt x="771767" y="1638"/>
                  </a:lnTo>
                  <a:lnTo>
                    <a:pt x="824128" y="0"/>
                  </a:lnTo>
                  <a:lnTo>
                    <a:pt x="876322" y="349"/>
                  </a:lnTo>
                  <a:lnTo>
                    <a:pt x="928199" y="2657"/>
                  </a:lnTo>
                  <a:lnTo>
                    <a:pt x="979610" y="6892"/>
                  </a:lnTo>
                  <a:lnTo>
                    <a:pt x="1030407" y="13026"/>
                  </a:lnTo>
                  <a:lnTo>
                    <a:pt x="1080440" y="21028"/>
                  </a:lnTo>
                  <a:lnTo>
                    <a:pt x="1129560" y="30868"/>
                  </a:lnTo>
                  <a:lnTo>
                    <a:pt x="1177618" y="42516"/>
                  </a:lnTo>
                  <a:lnTo>
                    <a:pt x="1224464" y="55943"/>
                  </a:lnTo>
                  <a:lnTo>
                    <a:pt x="1269950" y="71118"/>
                  </a:lnTo>
                  <a:lnTo>
                    <a:pt x="1313927" y="88012"/>
                  </a:lnTo>
                  <a:lnTo>
                    <a:pt x="1356245" y="106595"/>
                  </a:lnTo>
                  <a:lnTo>
                    <a:pt x="1396755" y="126837"/>
                  </a:lnTo>
                  <a:lnTo>
                    <a:pt x="1435309" y="148708"/>
                  </a:lnTo>
                  <a:lnTo>
                    <a:pt x="1471756" y="172177"/>
                  </a:lnTo>
                  <a:lnTo>
                    <a:pt x="1505948" y="197217"/>
                  </a:lnTo>
                  <a:lnTo>
                    <a:pt x="1537736" y="223795"/>
                  </a:lnTo>
                  <a:lnTo>
                    <a:pt x="1566970" y="251883"/>
                  </a:lnTo>
                  <a:lnTo>
                    <a:pt x="1593502" y="281450"/>
                  </a:lnTo>
                  <a:lnTo>
                    <a:pt x="1621758" y="319193"/>
                  </a:lnTo>
                  <a:lnTo>
                    <a:pt x="1644680" y="357774"/>
                  </a:lnTo>
                  <a:lnTo>
                    <a:pt x="1662305" y="397003"/>
                  </a:lnTo>
                  <a:lnTo>
                    <a:pt x="1674675" y="436691"/>
                  </a:lnTo>
                  <a:lnTo>
                    <a:pt x="1681828" y="476649"/>
                  </a:lnTo>
                  <a:lnTo>
                    <a:pt x="1683804" y="516689"/>
                  </a:lnTo>
                  <a:lnTo>
                    <a:pt x="1680642" y="556620"/>
                  </a:lnTo>
                  <a:lnTo>
                    <a:pt x="1672383" y="596256"/>
                  </a:lnTo>
                  <a:lnTo>
                    <a:pt x="1659064" y="635405"/>
                  </a:lnTo>
                  <a:lnTo>
                    <a:pt x="1640727" y="673880"/>
                  </a:lnTo>
                  <a:lnTo>
                    <a:pt x="1617410" y="711491"/>
                  </a:lnTo>
                  <a:lnTo>
                    <a:pt x="1589153" y="748050"/>
                  </a:lnTo>
                  <a:lnTo>
                    <a:pt x="1555996" y="783367"/>
                  </a:lnTo>
                  <a:lnTo>
                    <a:pt x="1517978" y="817254"/>
                  </a:lnTo>
                  <a:lnTo>
                    <a:pt x="1475138" y="849521"/>
                  </a:lnTo>
                  <a:lnTo>
                    <a:pt x="1656621" y="1151527"/>
                  </a:lnTo>
                  <a:close/>
                </a:path>
              </a:pathLst>
            </a:custGeom>
            <a:ln w="190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46019" y="1170559"/>
            <a:ext cx="129286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00380" marR="5080" indent="-487680">
              <a:lnSpc>
                <a:spcPct val="100000"/>
              </a:lnSpc>
              <a:spcBef>
                <a:spcPts val="95"/>
              </a:spcBef>
            </a:pPr>
            <a:r>
              <a:rPr dirty="0" sz="2800" spc="-30">
                <a:solidFill>
                  <a:srgbClr val="000000"/>
                </a:solidFill>
                <a:latin typeface="Times New Roman"/>
                <a:cs typeface="Times New Roman"/>
              </a:rPr>
              <a:t>Mê</a:t>
            </a:r>
            <a:r>
              <a:rPr dirty="0" sz="2800" spc="-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spc="40">
                <a:solidFill>
                  <a:srgbClr val="000000"/>
                </a:solidFill>
                <a:latin typeface="Times New Roman"/>
                <a:cs typeface="Times New Roman"/>
              </a:rPr>
              <a:t>cung </a:t>
            </a:r>
            <a:r>
              <a:rPr dirty="0" sz="2800" spc="100">
                <a:solidFill>
                  <a:srgbClr val="000000"/>
                </a:solidFill>
                <a:latin typeface="Times New Roman"/>
                <a:cs typeface="Times New Roman"/>
              </a:rPr>
              <a:t>đá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054136" y="3736721"/>
            <a:ext cx="1701800" cy="1363980"/>
            <a:chOff x="5054136" y="3736721"/>
            <a:chExt cx="1701800" cy="1363980"/>
          </a:xfrm>
        </p:grpSpPr>
        <p:sp>
          <p:nvSpPr>
            <p:cNvPr id="10" name="object 10" descr=""/>
            <p:cNvSpPr/>
            <p:nvPr/>
          </p:nvSpPr>
          <p:spPr>
            <a:xfrm>
              <a:off x="5063661" y="3746246"/>
              <a:ext cx="1682750" cy="1344930"/>
            </a:xfrm>
            <a:custGeom>
              <a:avLst/>
              <a:gdLst/>
              <a:ahLst/>
              <a:cxnLst/>
              <a:rect l="l" t="t" r="r" b="b"/>
              <a:pathLst>
                <a:path w="1682750" h="1344929">
                  <a:moveTo>
                    <a:pt x="1350473" y="0"/>
                  </a:moveTo>
                  <a:lnTo>
                    <a:pt x="979506" y="326008"/>
                  </a:lnTo>
                  <a:lnTo>
                    <a:pt x="926125" y="321637"/>
                  </a:lnTo>
                  <a:lnTo>
                    <a:pt x="872876" y="319364"/>
                  </a:lnTo>
                  <a:lnTo>
                    <a:pt x="819898" y="319152"/>
                  </a:lnTo>
                  <a:lnTo>
                    <a:pt x="767332" y="320961"/>
                  </a:lnTo>
                  <a:lnTo>
                    <a:pt x="715319" y="324753"/>
                  </a:lnTo>
                  <a:lnTo>
                    <a:pt x="663997" y="330488"/>
                  </a:lnTo>
                  <a:lnTo>
                    <a:pt x="613507" y="338126"/>
                  </a:lnTo>
                  <a:lnTo>
                    <a:pt x="563989" y="347631"/>
                  </a:lnTo>
                  <a:lnTo>
                    <a:pt x="515584" y="358961"/>
                  </a:lnTo>
                  <a:lnTo>
                    <a:pt x="468431" y="372079"/>
                  </a:lnTo>
                  <a:lnTo>
                    <a:pt x="422671" y="386945"/>
                  </a:lnTo>
                  <a:lnTo>
                    <a:pt x="378443" y="403521"/>
                  </a:lnTo>
                  <a:lnTo>
                    <a:pt x="335887" y="421766"/>
                  </a:lnTo>
                  <a:lnTo>
                    <a:pt x="295145" y="441643"/>
                  </a:lnTo>
                  <a:lnTo>
                    <a:pt x="256355" y="463113"/>
                  </a:lnTo>
                  <a:lnTo>
                    <a:pt x="219658" y="486135"/>
                  </a:lnTo>
                  <a:lnTo>
                    <a:pt x="185195" y="510672"/>
                  </a:lnTo>
                  <a:lnTo>
                    <a:pt x="153104" y="536685"/>
                  </a:lnTo>
                  <a:lnTo>
                    <a:pt x="123526" y="564133"/>
                  </a:lnTo>
                  <a:lnTo>
                    <a:pt x="92716" y="597510"/>
                  </a:lnTo>
                  <a:lnTo>
                    <a:pt x="66405" y="631669"/>
                  </a:lnTo>
                  <a:lnTo>
                    <a:pt x="44539" y="666475"/>
                  </a:lnTo>
                  <a:lnTo>
                    <a:pt x="27065" y="701791"/>
                  </a:lnTo>
                  <a:lnTo>
                    <a:pt x="5073" y="773408"/>
                  </a:lnTo>
                  <a:lnTo>
                    <a:pt x="0" y="845430"/>
                  </a:lnTo>
                  <a:lnTo>
                    <a:pt x="3672" y="881251"/>
                  </a:lnTo>
                  <a:lnTo>
                    <a:pt x="23165" y="951833"/>
                  </a:lnTo>
                  <a:lnTo>
                    <a:pt x="58496" y="1020091"/>
                  </a:lnTo>
                  <a:lnTo>
                    <a:pt x="81966" y="1053007"/>
                  </a:lnTo>
                  <a:lnTo>
                    <a:pt x="109233" y="1084934"/>
                  </a:lnTo>
                  <a:lnTo>
                    <a:pt x="140245" y="1115734"/>
                  </a:lnTo>
                  <a:lnTo>
                    <a:pt x="174946" y="1145271"/>
                  </a:lnTo>
                  <a:lnTo>
                    <a:pt x="213283" y="1173408"/>
                  </a:lnTo>
                  <a:lnTo>
                    <a:pt x="255202" y="1200010"/>
                  </a:lnTo>
                  <a:lnTo>
                    <a:pt x="300649" y="1224940"/>
                  </a:lnTo>
                  <a:lnTo>
                    <a:pt x="349570" y="1248061"/>
                  </a:lnTo>
                  <a:lnTo>
                    <a:pt x="401910" y="1269237"/>
                  </a:lnTo>
                  <a:lnTo>
                    <a:pt x="450018" y="1285906"/>
                  </a:lnTo>
                  <a:lnTo>
                    <a:pt x="499141" y="1300450"/>
                  </a:lnTo>
                  <a:lnTo>
                    <a:pt x="549127" y="1312889"/>
                  </a:lnTo>
                  <a:lnTo>
                    <a:pt x="599823" y="1323247"/>
                  </a:lnTo>
                  <a:lnTo>
                    <a:pt x="651078" y="1331547"/>
                  </a:lnTo>
                  <a:lnTo>
                    <a:pt x="702739" y="1337810"/>
                  </a:lnTo>
                  <a:lnTo>
                    <a:pt x="754653" y="1342058"/>
                  </a:lnTo>
                  <a:lnTo>
                    <a:pt x="806668" y="1344315"/>
                  </a:lnTo>
                  <a:lnTo>
                    <a:pt x="858631" y="1344602"/>
                  </a:lnTo>
                  <a:lnTo>
                    <a:pt x="910390" y="1342942"/>
                  </a:lnTo>
                  <a:lnTo>
                    <a:pt x="961793" y="1339357"/>
                  </a:lnTo>
                  <a:lnTo>
                    <a:pt x="1012686" y="1333870"/>
                  </a:lnTo>
                  <a:lnTo>
                    <a:pt x="1062919" y="1326502"/>
                  </a:lnTo>
                  <a:lnTo>
                    <a:pt x="1112337" y="1317277"/>
                  </a:lnTo>
                  <a:lnTo>
                    <a:pt x="1160789" y="1306216"/>
                  </a:lnTo>
                  <a:lnTo>
                    <a:pt x="1208123" y="1293342"/>
                  </a:lnTo>
                  <a:lnTo>
                    <a:pt x="1254185" y="1278677"/>
                  </a:lnTo>
                  <a:lnTo>
                    <a:pt x="1298823" y="1262243"/>
                  </a:lnTo>
                  <a:lnTo>
                    <a:pt x="1341886" y="1244063"/>
                  </a:lnTo>
                  <a:lnTo>
                    <a:pt x="1383220" y="1224160"/>
                  </a:lnTo>
                  <a:lnTo>
                    <a:pt x="1422673" y="1202554"/>
                  </a:lnTo>
                  <a:lnTo>
                    <a:pt x="1460093" y="1179270"/>
                  </a:lnTo>
                  <a:lnTo>
                    <a:pt x="1495326" y="1154329"/>
                  </a:lnTo>
                  <a:lnTo>
                    <a:pt x="1528222" y="1127753"/>
                  </a:lnTo>
                  <a:lnTo>
                    <a:pt x="1558626" y="1099565"/>
                  </a:lnTo>
                  <a:lnTo>
                    <a:pt x="1589436" y="1066189"/>
                  </a:lnTo>
                  <a:lnTo>
                    <a:pt x="1615748" y="1032030"/>
                  </a:lnTo>
                  <a:lnTo>
                    <a:pt x="1637613" y="997224"/>
                  </a:lnTo>
                  <a:lnTo>
                    <a:pt x="1655088" y="961908"/>
                  </a:lnTo>
                  <a:lnTo>
                    <a:pt x="1677079" y="890291"/>
                  </a:lnTo>
                  <a:lnTo>
                    <a:pt x="1682153" y="818269"/>
                  </a:lnTo>
                  <a:lnTo>
                    <a:pt x="1678481" y="782448"/>
                  </a:lnTo>
                  <a:lnTo>
                    <a:pt x="1658988" y="711866"/>
                  </a:lnTo>
                  <a:lnTo>
                    <a:pt x="1623657" y="643608"/>
                  </a:lnTo>
                  <a:lnTo>
                    <a:pt x="1600187" y="610692"/>
                  </a:lnTo>
                  <a:lnTo>
                    <a:pt x="1572919" y="578765"/>
                  </a:lnTo>
                  <a:lnTo>
                    <a:pt x="1541908" y="547965"/>
                  </a:lnTo>
                  <a:lnTo>
                    <a:pt x="1507207" y="518428"/>
                  </a:lnTo>
                  <a:lnTo>
                    <a:pt x="1468869" y="490291"/>
                  </a:lnTo>
                  <a:lnTo>
                    <a:pt x="1426951" y="463689"/>
                  </a:lnTo>
                  <a:lnTo>
                    <a:pt x="1381504" y="438759"/>
                  </a:lnTo>
                  <a:lnTo>
                    <a:pt x="1332583" y="415638"/>
                  </a:lnTo>
                  <a:lnTo>
                    <a:pt x="1280242" y="394461"/>
                  </a:lnTo>
                  <a:lnTo>
                    <a:pt x="13504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63661" y="3746246"/>
              <a:ext cx="1682750" cy="1344930"/>
            </a:xfrm>
            <a:custGeom>
              <a:avLst/>
              <a:gdLst/>
              <a:ahLst/>
              <a:cxnLst/>
              <a:rect l="l" t="t" r="r" b="b"/>
              <a:pathLst>
                <a:path w="1682750" h="1344929">
                  <a:moveTo>
                    <a:pt x="1350473" y="0"/>
                  </a:moveTo>
                  <a:lnTo>
                    <a:pt x="1280242" y="394461"/>
                  </a:lnTo>
                  <a:lnTo>
                    <a:pt x="1332583" y="415638"/>
                  </a:lnTo>
                  <a:lnTo>
                    <a:pt x="1381504" y="438759"/>
                  </a:lnTo>
                  <a:lnTo>
                    <a:pt x="1426951" y="463689"/>
                  </a:lnTo>
                  <a:lnTo>
                    <a:pt x="1468869" y="490291"/>
                  </a:lnTo>
                  <a:lnTo>
                    <a:pt x="1507207" y="518428"/>
                  </a:lnTo>
                  <a:lnTo>
                    <a:pt x="1541908" y="547965"/>
                  </a:lnTo>
                  <a:lnTo>
                    <a:pt x="1572919" y="578765"/>
                  </a:lnTo>
                  <a:lnTo>
                    <a:pt x="1600187" y="610692"/>
                  </a:lnTo>
                  <a:lnTo>
                    <a:pt x="1623657" y="643608"/>
                  </a:lnTo>
                  <a:lnTo>
                    <a:pt x="1643275" y="677379"/>
                  </a:lnTo>
                  <a:lnTo>
                    <a:pt x="1670741" y="746935"/>
                  </a:lnTo>
                  <a:lnTo>
                    <a:pt x="1682153" y="818269"/>
                  </a:lnTo>
                  <a:lnTo>
                    <a:pt x="1681704" y="854262"/>
                  </a:lnTo>
                  <a:lnTo>
                    <a:pt x="1668225" y="926218"/>
                  </a:lnTo>
                  <a:lnTo>
                    <a:pt x="1637613" y="997224"/>
                  </a:lnTo>
                  <a:lnTo>
                    <a:pt x="1615748" y="1032030"/>
                  </a:lnTo>
                  <a:lnTo>
                    <a:pt x="1589436" y="1066189"/>
                  </a:lnTo>
                  <a:lnTo>
                    <a:pt x="1558626" y="1099565"/>
                  </a:lnTo>
                  <a:lnTo>
                    <a:pt x="1528222" y="1127753"/>
                  </a:lnTo>
                  <a:lnTo>
                    <a:pt x="1495326" y="1154329"/>
                  </a:lnTo>
                  <a:lnTo>
                    <a:pt x="1460093" y="1179270"/>
                  </a:lnTo>
                  <a:lnTo>
                    <a:pt x="1422673" y="1202554"/>
                  </a:lnTo>
                  <a:lnTo>
                    <a:pt x="1383220" y="1224160"/>
                  </a:lnTo>
                  <a:lnTo>
                    <a:pt x="1341886" y="1244063"/>
                  </a:lnTo>
                  <a:lnTo>
                    <a:pt x="1298823" y="1262243"/>
                  </a:lnTo>
                  <a:lnTo>
                    <a:pt x="1254185" y="1278677"/>
                  </a:lnTo>
                  <a:lnTo>
                    <a:pt x="1208123" y="1293342"/>
                  </a:lnTo>
                  <a:lnTo>
                    <a:pt x="1160789" y="1306216"/>
                  </a:lnTo>
                  <a:lnTo>
                    <a:pt x="1112337" y="1317277"/>
                  </a:lnTo>
                  <a:lnTo>
                    <a:pt x="1062919" y="1326502"/>
                  </a:lnTo>
                  <a:lnTo>
                    <a:pt x="1012686" y="1333870"/>
                  </a:lnTo>
                  <a:lnTo>
                    <a:pt x="961793" y="1339357"/>
                  </a:lnTo>
                  <a:lnTo>
                    <a:pt x="910390" y="1342942"/>
                  </a:lnTo>
                  <a:lnTo>
                    <a:pt x="858631" y="1344602"/>
                  </a:lnTo>
                  <a:lnTo>
                    <a:pt x="806668" y="1344315"/>
                  </a:lnTo>
                  <a:lnTo>
                    <a:pt x="754653" y="1342058"/>
                  </a:lnTo>
                  <a:lnTo>
                    <a:pt x="702739" y="1337810"/>
                  </a:lnTo>
                  <a:lnTo>
                    <a:pt x="651078" y="1331547"/>
                  </a:lnTo>
                  <a:lnTo>
                    <a:pt x="599823" y="1323247"/>
                  </a:lnTo>
                  <a:lnTo>
                    <a:pt x="549127" y="1312889"/>
                  </a:lnTo>
                  <a:lnTo>
                    <a:pt x="499141" y="1300450"/>
                  </a:lnTo>
                  <a:lnTo>
                    <a:pt x="450018" y="1285906"/>
                  </a:lnTo>
                  <a:lnTo>
                    <a:pt x="401910" y="1269237"/>
                  </a:lnTo>
                  <a:lnTo>
                    <a:pt x="349570" y="1248061"/>
                  </a:lnTo>
                  <a:lnTo>
                    <a:pt x="300649" y="1224940"/>
                  </a:lnTo>
                  <a:lnTo>
                    <a:pt x="255202" y="1200010"/>
                  </a:lnTo>
                  <a:lnTo>
                    <a:pt x="213283" y="1173408"/>
                  </a:lnTo>
                  <a:lnTo>
                    <a:pt x="174946" y="1145271"/>
                  </a:lnTo>
                  <a:lnTo>
                    <a:pt x="140245" y="1115734"/>
                  </a:lnTo>
                  <a:lnTo>
                    <a:pt x="109233" y="1084934"/>
                  </a:lnTo>
                  <a:lnTo>
                    <a:pt x="81966" y="1053007"/>
                  </a:lnTo>
                  <a:lnTo>
                    <a:pt x="58496" y="1020091"/>
                  </a:lnTo>
                  <a:lnTo>
                    <a:pt x="38877" y="986320"/>
                  </a:lnTo>
                  <a:lnTo>
                    <a:pt x="11411" y="916764"/>
                  </a:lnTo>
                  <a:lnTo>
                    <a:pt x="0" y="845430"/>
                  </a:lnTo>
                  <a:lnTo>
                    <a:pt x="449" y="809437"/>
                  </a:lnTo>
                  <a:lnTo>
                    <a:pt x="13927" y="737481"/>
                  </a:lnTo>
                  <a:lnTo>
                    <a:pt x="44539" y="666475"/>
                  </a:lnTo>
                  <a:lnTo>
                    <a:pt x="66405" y="631669"/>
                  </a:lnTo>
                  <a:lnTo>
                    <a:pt x="92716" y="597510"/>
                  </a:lnTo>
                  <a:lnTo>
                    <a:pt x="123526" y="564133"/>
                  </a:lnTo>
                  <a:lnTo>
                    <a:pt x="153104" y="536685"/>
                  </a:lnTo>
                  <a:lnTo>
                    <a:pt x="185195" y="510672"/>
                  </a:lnTo>
                  <a:lnTo>
                    <a:pt x="219658" y="486135"/>
                  </a:lnTo>
                  <a:lnTo>
                    <a:pt x="256355" y="463113"/>
                  </a:lnTo>
                  <a:lnTo>
                    <a:pt x="295145" y="441643"/>
                  </a:lnTo>
                  <a:lnTo>
                    <a:pt x="335887" y="421766"/>
                  </a:lnTo>
                  <a:lnTo>
                    <a:pt x="378443" y="403521"/>
                  </a:lnTo>
                  <a:lnTo>
                    <a:pt x="422671" y="386945"/>
                  </a:lnTo>
                  <a:lnTo>
                    <a:pt x="468431" y="372079"/>
                  </a:lnTo>
                  <a:lnTo>
                    <a:pt x="515584" y="358961"/>
                  </a:lnTo>
                  <a:lnTo>
                    <a:pt x="563989" y="347631"/>
                  </a:lnTo>
                  <a:lnTo>
                    <a:pt x="613507" y="338126"/>
                  </a:lnTo>
                  <a:lnTo>
                    <a:pt x="663997" y="330488"/>
                  </a:lnTo>
                  <a:lnTo>
                    <a:pt x="715319" y="324753"/>
                  </a:lnTo>
                  <a:lnTo>
                    <a:pt x="767332" y="320961"/>
                  </a:lnTo>
                  <a:lnTo>
                    <a:pt x="819898" y="319152"/>
                  </a:lnTo>
                  <a:lnTo>
                    <a:pt x="872876" y="319364"/>
                  </a:lnTo>
                  <a:lnTo>
                    <a:pt x="926125" y="321637"/>
                  </a:lnTo>
                  <a:lnTo>
                    <a:pt x="979506" y="326008"/>
                  </a:lnTo>
                  <a:lnTo>
                    <a:pt x="1350473" y="0"/>
                  </a:lnTo>
                  <a:close/>
                </a:path>
              </a:pathLst>
            </a:custGeom>
            <a:ln w="190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260085" y="4160596"/>
            <a:ext cx="1463040" cy="879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40690" marR="5080" indent="-428625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Times New Roman"/>
                <a:cs typeface="Times New Roman"/>
              </a:rPr>
              <a:t>Khu</a:t>
            </a:r>
            <a:r>
              <a:rPr dirty="0" sz="2800" spc="-85">
                <a:latin typeface="Times New Roman"/>
                <a:cs typeface="Times New Roman"/>
              </a:rPr>
              <a:t> </a:t>
            </a:r>
            <a:r>
              <a:rPr dirty="0" sz="2800" spc="114">
                <a:latin typeface="Times New Roman"/>
                <a:cs typeface="Times New Roman"/>
              </a:rPr>
              <a:t>rừng </a:t>
            </a:r>
            <a:r>
              <a:rPr dirty="0" sz="2800">
                <a:latin typeface="Times New Roman"/>
                <a:cs typeface="Times New Roman"/>
              </a:rPr>
              <a:t>kì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35">
                <a:latin typeface="Times New Roman"/>
                <a:cs typeface="Times New Roman"/>
              </a:rPr>
              <a:t>bí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006331" y="2868427"/>
            <a:ext cx="2216150" cy="1181100"/>
            <a:chOff x="9006331" y="2868427"/>
            <a:chExt cx="2216150" cy="1181100"/>
          </a:xfrm>
        </p:grpSpPr>
        <p:sp>
          <p:nvSpPr>
            <p:cNvPr id="14" name="object 14" descr=""/>
            <p:cNvSpPr/>
            <p:nvPr/>
          </p:nvSpPr>
          <p:spPr>
            <a:xfrm>
              <a:off x="9015856" y="2877952"/>
              <a:ext cx="2197100" cy="1162050"/>
            </a:xfrm>
            <a:custGeom>
              <a:avLst/>
              <a:gdLst/>
              <a:ahLst/>
              <a:cxnLst/>
              <a:rect l="l" t="t" r="r" b="b"/>
              <a:pathLst>
                <a:path w="2197100" h="1162050">
                  <a:moveTo>
                    <a:pt x="1355664" y="0"/>
                  </a:moveTo>
                  <a:lnTo>
                    <a:pt x="1302619" y="1411"/>
                  </a:lnTo>
                  <a:lnTo>
                    <a:pt x="1250242" y="5140"/>
                  </a:lnTo>
                  <a:lnTo>
                    <a:pt x="1198663" y="11126"/>
                  </a:lnTo>
                  <a:lnTo>
                    <a:pt x="1148009" y="19308"/>
                  </a:lnTo>
                  <a:lnTo>
                    <a:pt x="1098410" y="29624"/>
                  </a:lnTo>
                  <a:lnTo>
                    <a:pt x="1049994" y="42014"/>
                  </a:lnTo>
                  <a:lnTo>
                    <a:pt x="1002890" y="56418"/>
                  </a:lnTo>
                  <a:lnTo>
                    <a:pt x="957227" y="72773"/>
                  </a:lnTo>
                  <a:lnTo>
                    <a:pt x="913132" y="91019"/>
                  </a:lnTo>
                  <a:lnTo>
                    <a:pt x="870736" y="111095"/>
                  </a:lnTo>
                  <a:lnTo>
                    <a:pt x="830167" y="132940"/>
                  </a:lnTo>
                  <a:lnTo>
                    <a:pt x="791553" y="156494"/>
                  </a:lnTo>
                  <a:lnTo>
                    <a:pt x="755023" y="181694"/>
                  </a:lnTo>
                  <a:lnTo>
                    <a:pt x="720706" y="208481"/>
                  </a:lnTo>
                  <a:lnTo>
                    <a:pt x="688730" y="236793"/>
                  </a:lnTo>
                  <a:lnTo>
                    <a:pt x="659225" y="266569"/>
                  </a:lnTo>
                  <a:lnTo>
                    <a:pt x="632318" y="297748"/>
                  </a:lnTo>
                  <a:lnTo>
                    <a:pt x="608139" y="330270"/>
                  </a:lnTo>
                  <a:lnTo>
                    <a:pt x="586817" y="364073"/>
                  </a:lnTo>
                  <a:lnTo>
                    <a:pt x="568479" y="399096"/>
                  </a:lnTo>
                  <a:lnTo>
                    <a:pt x="553255" y="435280"/>
                  </a:lnTo>
                  <a:lnTo>
                    <a:pt x="541274" y="472561"/>
                  </a:lnTo>
                  <a:lnTo>
                    <a:pt x="0" y="584956"/>
                  </a:lnTo>
                  <a:lnTo>
                    <a:pt x="542798" y="694176"/>
                  </a:lnTo>
                  <a:lnTo>
                    <a:pt x="555662" y="732359"/>
                  </a:lnTo>
                  <a:lnTo>
                    <a:pt x="572030" y="769506"/>
                  </a:lnTo>
                  <a:lnTo>
                    <a:pt x="591774" y="805530"/>
                  </a:lnTo>
                  <a:lnTo>
                    <a:pt x="614765" y="840342"/>
                  </a:lnTo>
                  <a:lnTo>
                    <a:pt x="640877" y="873854"/>
                  </a:lnTo>
                  <a:lnTo>
                    <a:pt x="669981" y="905979"/>
                  </a:lnTo>
                  <a:lnTo>
                    <a:pt x="701950" y="936629"/>
                  </a:lnTo>
                  <a:lnTo>
                    <a:pt x="736655" y="965715"/>
                  </a:lnTo>
                  <a:lnTo>
                    <a:pt x="773969" y="993150"/>
                  </a:lnTo>
                  <a:lnTo>
                    <a:pt x="813765" y="1018846"/>
                  </a:lnTo>
                  <a:lnTo>
                    <a:pt x="855914" y="1042714"/>
                  </a:lnTo>
                  <a:lnTo>
                    <a:pt x="900288" y="1064668"/>
                  </a:lnTo>
                  <a:lnTo>
                    <a:pt x="946761" y="1084619"/>
                  </a:lnTo>
                  <a:lnTo>
                    <a:pt x="995203" y="1102478"/>
                  </a:lnTo>
                  <a:lnTo>
                    <a:pt x="1045488" y="1118159"/>
                  </a:lnTo>
                  <a:lnTo>
                    <a:pt x="1097488" y="1131573"/>
                  </a:lnTo>
                  <a:lnTo>
                    <a:pt x="1151074" y="1142632"/>
                  </a:lnTo>
                  <a:lnTo>
                    <a:pt x="1206119" y="1151249"/>
                  </a:lnTo>
                  <a:lnTo>
                    <a:pt x="1260397" y="1157156"/>
                  </a:lnTo>
                  <a:lnTo>
                    <a:pt x="1314392" y="1160563"/>
                  </a:lnTo>
                  <a:lnTo>
                    <a:pt x="1367977" y="1161531"/>
                  </a:lnTo>
                  <a:lnTo>
                    <a:pt x="1421022" y="1160119"/>
                  </a:lnTo>
                  <a:lnTo>
                    <a:pt x="1473399" y="1156390"/>
                  </a:lnTo>
                  <a:lnTo>
                    <a:pt x="1524978" y="1150404"/>
                  </a:lnTo>
                  <a:lnTo>
                    <a:pt x="1575632" y="1142222"/>
                  </a:lnTo>
                  <a:lnTo>
                    <a:pt x="1625231" y="1131906"/>
                  </a:lnTo>
                  <a:lnTo>
                    <a:pt x="1673647" y="1119516"/>
                  </a:lnTo>
                  <a:lnTo>
                    <a:pt x="1720751" y="1105112"/>
                  </a:lnTo>
                  <a:lnTo>
                    <a:pt x="1766414" y="1088757"/>
                  </a:lnTo>
                  <a:lnTo>
                    <a:pt x="1810509" y="1070511"/>
                  </a:lnTo>
                  <a:lnTo>
                    <a:pt x="1852905" y="1050435"/>
                  </a:lnTo>
                  <a:lnTo>
                    <a:pt x="1893474" y="1028590"/>
                  </a:lnTo>
                  <a:lnTo>
                    <a:pt x="1932088" y="1005036"/>
                  </a:lnTo>
                  <a:lnTo>
                    <a:pt x="1968618" y="979836"/>
                  </a:lnTo>
                  <a:lnTo>
                    <a:pt x="2002935" y="953049"/>
                  </a:lnTo>
                  <a:lnTo>
                    <a:pt x="2034911" y="924738"/>
                  </a:lnTo>
                  <a:lnTo>
                    <a:pt x="2064416" y="894961"/>
                  </a:lnTo>
                  <a:lnTo>
                    <a:pt x="2091323" y="863782"/>
                  </a:lnTo>
                  <a:lnTo>
                    <a:pt x="2115502" y="831260"/>
                  </a:lnTo>
                  <a:lnTo>
                    <a:pt x="2136824" y="797457"/>
                  </a:lnTo>
                  <a:lnTo>
                    <a:pt x="2155162" y="762434"/>
                  </a:lnTo>
                  <a:lnTo>
                    <a:pt x="2170386" y="726251"/>
                  </a:lnTo>
                  <a:lnTo>
                    <a:pt x="2182368" y="688969"/>
                  </a:lnTo>
                  <a:lnTo>
                    <a:pt x="2191133" y="649659"/>
                  </a:lnTo>
                  <a:lnTo>
                    <a:pt x="2196001" y="610567"/>
                  </a:lnTo>
                  <a:lnTo>
                    <a:pt x="2197071" y="571796"/>
                  </a:lnTo>
                  <a:lnTo>
                    <a:pt x="2194441" y="533445"/>
                  </a:lnTo>
                  <a:lnTo>
                    <a:pt x="2188211" y="495615"/>
                  </a:lnTo>
                  <a:lnTo>
                    <a:pt x="2178480" y="458408"/>
                  </a:lnTo>
                  <a:lnTo>
                    <a:pt x="2165347" y="421925"/>
                  </a:lnTo>
                  <a:lnTo>
                    <a:pt x="2148910" y="386267"/>
                  </a:lnTo>
                  <a:lnTo>
                    <a:pt x="2129269" y="351534"/>
                  </a:lnTo>
                  <a:lnTo>
                    <a:pt x="2106524" y="317828"/>
                  </a:lnTo>
                  <a:lnTo>
                    <a:pt x="2080772" y="285249"/>
                  </a:lnTo>
                  <a:lnTo>
                    <a:pt x="2052113" y="253899"/>
                  </a:lnTo>
                  <a:lnTo>
                    <a:pt x="2020647" y="223878"/>
                  </a:lnTo>
                  <a:lnTo>
                    <a:pt x="1986471" y="195288"/>
                  </a:lnTo>
                  <a:lnTo>
                    <a:pt x="1949686" y="168229"/>
                  </a:lnTo>
                  <a:lnTo>
                    <a:pt x="1910390" y="142803"/>
                  </a:lnTo>
                  <a:lnTo>
                    <a:pt x="1868682" y="119110"/>
                  </a:lnTo>
                  <a:lnTo>
                    <a:pt x="1824662" y="97252"/>
                  </a:lnTo>
                  <a:lnTo>
                    <a:pt x="1778428" y="77329"/>
                  </a:lnTo>
                  <a:lnTo>
                    <a:pt x="1730080" y="59443"/>
                  </a:lnTo>
                  <a:lnTo>
                    <a:pt x="1679716" y="43694"/>
                  </a:lnTo>
                  <a:lnTo>
                    <a:pt x="1627436" y="30183"/>
                  </a:lnTo>
                  <a:lnTo>
                    <a:pt x="1573338" y="19012"/>
                  </a:lnTo>
                  <a:lnTo>
                    <a:pt x="1517523" y="10281"/>
                  </a:lnTo>
                  <a:lnTo>
                    <a:pt x="1463244" y="4374"/>
                  </a:lnTo>
                  <a:lnTo>
                    <a:pt x="1409249" y="967"/>
                  </a:lnTo>
                  <a:lnTo>
                    <a:pt x="1355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015856" y="2877952"/>
              <a:ext cx="2197100" cy="1162050"/>
            </a:xfrm>
            <a:custGeom>
              <a:avLst/>
              <a:gdLst/>
              <a:ahLst/>
              <a:cxnLst/>
              <a:rect l="l" t="t" r="r" b="b"/>
              <a:pathLst>
                <a:path w="2197100" h="1162050">
                  <a:moveTo>
                    <a:pt x="0" y="584956"/>
                  </a:moveTo>
                  <a:lnTo>
                    <a:pt x="541274" y="472561"/>
                  </a:lnTo>
                  <a:lnTo>
                    <a:pt x="553255" y="435280"/>
                  </a:lnTo>
                  <a:lnTo>
                    <a:pt x="568479" y="399096"/>
                  </a:lnTo>
                  <a:lnTo>
                    <a:pt x="586817" y="364073"/>
                  </a:lnTo>
                  <a:lnTo>
                    <a:pt x="608139" y="330270"/>
                  </a:lnTo>
                  <a:lnTo>
                    <a:pt x="632318" y="297748"/>
                  </a:lnTo>
                  <a:lnTo>
                    <a:pt x="659225" y="266569"/>
                  </a:lnTo>
                  <a:lnTo>
                    <a:pt x="688730" y="236793"/>
                  </a:lnTo>
                  <a:lnTo>
                    <a:pt x="720706" y="208481"/>
                  </a:lnTo>
                  <a:lnTo>
                    <a:pt x="755023" y="181694"/>
                  </a:lnTo>
                  <a:lnTo>
                    <a:pt x="791553" y="156494"/>
                  </a:lnTo>
                  <a:lnTo>
                    <a:pt x="830167" y="132940"/>
                  </a:lnTo>
                  <a:lnTo>
                    <a:pt x="870736" y="111095"/>
                  </a:lnTo>
                  <a:lnTo>
                    <a:pt x="913132" y="91019"/>
                  </a:lnTo>
                  <a:lnTo>
                    <a:pt x="957227" y="72773"/>
                  </a:lnTo>
                  <a:lnTo>
                    <a:pt x="1002890" y="56418"/>
                  </a:lnTo>
                  <a:lnTo>
                    <a:pt x="1049994" y="42014"/>
                  </a:lnTo>
                  <a:lnTo>
                    <a:pt x="1098410" y="29624"/>
                  </a:lnTo>
                  <a:lnTo>
                    <a:pt x="1148009" y="19308"/>
                  </a:lnTo>
                  <a:lnTo>
                    <a:pt x="1198663" y="11126"/>
                  </a:lnTo>
                  <a:lnTo>
                    <a:pt x="1250242" y="5140"/>
                  </a:lnTo>
                  <a:lnTo>
                    <a:pt x="1302619" y="1411"/>
                  </a:lnTo>
                  <a:lnTo>
                    <a:pt x="1355664" y="0"/>
                  </a:lnTo>
                  <a:lnTo>
                    <a:pt x="1409249" y="967"/>
                  </a:lnTo>
                  <a:lnTo>
                    <a:pt x="1463244" y="4374"/>
                  </a:lnTo>
                  <a:lnTo>
                    <a:pt x="1517523" y="10281"/>
                  </a:lnTo>
                  <a:lnTo>
                    <a:pt x="1573338" y="19012"/>
                  </a:lnTo>
                  <a:lnTo>
                    <a:pt x="1627436" y="30183"/>
                  </a:lnTo>
                  <a:lnTo>
                    <a:pt x="1679716" y="43694"/>
                  </a:lnTo>
                  <a:lnTo>
                    <a:pt x="1730080" y="59443"/>
                  </a:lnTo>
                  <a:lnTo>
                    <a:pt x="1778428" y="77329"/>
                  </a:lnTo>
                  <a:lnTo>
                    <a:pt x="1824662" y="97252"/>
                  </a:lnTo>
                  <a:lnTo>
                    <a:pt x="1868682" y="119110"/>
                  </a:lnTo>
                  <a:lnTo>
                    <a:pt x="1910390" y="142803"/>
                  </a:lnTo>
                  <a:lnTo>
                    <a:pt x="1949686" y="168229"/>
                  </a:lnTo>
                  <a:lnTo>
                    <a:pt x="1986471" y="195288"/>
                  </a:lnTo>
                  <a:lnTo>
                    <a:pt x="2020647" y="223878"/>
                  </a:lnTo>
                  <a:lnTo>
                    <a:pt x="2052113" y="253899"/>
                  </a:lnTo>
                  <a:lnTo>
                    <a:pt x="2080772" y="285249"/>
                  </a:lnTo>
                  <a:lnTo>
                    <a:pt x="2106524" y="317828"/>
                  </a:lnTo>
                  <a:lnTo>
                    <a:pt x="2129269" y="351534"/>
                  </a:lnTo>
                  <a:lnTo>
                    <a:pt x="2148910" y="386267"/>
                  </a:lnTo>
                  <a:lnTo>
                    <a:pt x="2165347" y="421925"/>
                  </a:lnTo>
                  <a:lnTo>
                    <a:pt x="2178480" y="458408"/>
                  </a:lnTo>
                  <a:lnTo>
                    <a:pt x="2188211" y="495615"/>
                  </a:lnTo>
                  <a:lnTo>
                    <a:pt x="2194441" y="533445"/>
                  </a:lnTo>
                  <a:lnTo>
                    <a:pt x="2197071" y="571796"/>
                  </a:lnTo>
                  <a:lnTo>
                    <a:pt x="2196001" y="610567"/>
                  </a:lnTo>
                  <a:lnTo>
                    <a:pt x="2191133" y="649659"/>
                  </a:lnTo>
                  <a:lnTo>
                    <a:pt x="2182368" y="688969"/>
                  </a:lnTo>
                  <a:lnTo>
                    <a:pt x="2170386" y="726251"/>
                  </a:lnTo>
                  <a:lnTo>
                    <a:pt x="2155162" y="762434"/>
                  </a:lnTo>
                  <a:lnTo>
                    <a:pt x="2136824" y="797457"/>
                  </a:lnTo>
                  <a:lnTo>
                    <a:pt x="2115502" y="831260"/>
                  </a:lnTo>
                  <a:lnTo>
                    <a:pt x="2091323" y="863782"/>
                  </a:lnTo>
                  <a:lnTo>
                    <a:pt x="2064416" y="894961"/>
                  </a:lnTo>
                  <a:lnTo>
                    <a:pt x="2034911" y="924738"/>
                  </a:lnTo>
                  <a:lnTo>
                    <a:pt x="2002935" y="953049"/>
                  </a:lnTo>
                  <a:lnTo>
                    <a:pt x="1968618" y="979836"/>
                  </a:lnTo>
                  <a:lnTo>
                    <a:pt x="1932088" y="1005036"/>
                  </a:lnTo>
                  <a:lnTo>
                    <a:pt x="1893474" y="1028590"/>
                  </a:lnTo>
                  <a:lnTo>
                    <a:pt x="1852905" y="1050435"/>
                  </a:lnTo>
                  <a:lnTo>
                    <a:pt x="1810509" y="1070511"/>
                  </a:lnTo>
                  <a:lnTo>
                    <a:pt x="1766414" y="1088757"/>
                  </a:lnTo>
                  <a:lnTo>
                    <a:pt x="1720751" y="1105112"/>
                  </a:lnTo>
                  <a:lnTo>
                    <a:pt x="1673647" y="1119516"/>
                  </a:lnTo>
                  <a:lnTo>
                    <a:pt x="1625231" y="1131906"/>
                  </a:lnTo>
                  <a:lnTo>
                    <a:pt x="1575632" y="1142222"/>
                  </a:lnTo>
                  <a:lnTo>
                    <a:pt x="1524978" y="1150404"/>
                  </a:lnTo>
                  <a:lnTo>
                    <a:pt x="1473399" y="1156390"/>
                  </a:lnTo>
                  <a:lnTo>
                    <a:pt x="1421022" y="1160119"/>
                  </a:lnTo>
                  <a:lnTo>
                    <a:pt x="1367977" y="1161531"/>
                  </a:lnTo>
                  <a:lnTo>
                    <a:pt x="1314392" y="1160563"/>
                  </a:lnTo>
                  <a:lnTo>
                    <a:pt x="1260397" y="1157156"/>
                  </a:lnTo>
                  <a:lnTo>
                    <a:pt x="1206119" y="1151249"/>
                  </a:lnTo>
                  <a:lnTo>
                    <a:pt x="1151074" y="1142632"/>
                  </a:lnTo>
                  <a:lnTo>
                    <a:pt x="1097488" y="1131573"/>
                  </a:lnTo>
                  <a:lnTo>
                    <a:pt x="1045488" y="1118159"/>
                  </a:lnTo>
                  <a:lnTo>
                    <a:pt x="995203" y="1102478"/>
                  </a:lnTo>
                  <a:lnTo>
                    <a:pt x="946761" y="1084619"/>
                  </a:lnTo>
                  <a:lnTo>
                    <a:pt x="900288" y="1064668"/>
                  </a:lnTo>
                  <a:lnTo>
                    <a:pt x="855914" y="1042714"/>
                  </a:lnTo>
                  <a:lnTo>
                    <a:pt x="813765" y="1018846"/>
                  </a:lnTo>
                  <a:lnTo>
                    <a:pt x="773969" y="993150"/>
                  </a:lnTo>
                  <a:lnTo>
                    <a:pt x="736655" y="965715"/>
                  </a:lnTo>
                  <a:lnTo>
                    <a:pt x="701950" y="936629"/>
                  </a:lnTo>
                  <a:lnTo>
                    <a:pt x="669981" y="905979"/>
                  </a:lnTo>
                  <a:lnTo>
                    <a:pt x="640877" y="873854"/>
                  </a:lnTo>
                  <a:lnTo>
                    <a:pt x="614765" y="840342"/>
                  </a:lnTo>
                  <a:lnTo>
                    <a:pt x="591774" y="805530"/>
                  </a:lnTo>
                  <a:lnTo>
                    <a:pt x="572030" y="769506"/>
                  </a:lnTo>
                  <a:lnTo>
                    <a:pt x="555662" y="732359"/>
                  </a:lnTo>
                  <a:lnTo>
                    <a:pt x="542798" y="694176"/>
                  </a:lnTo>
                  <a:lnTo>
                    <a:pt x="0" y="584956"/>
                  </a:lnTo>
                  <a:close/>
                </a:path>
              </a:pathLst>
            </a:custGeom>
            <a:ln w="19049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765918" y="3013710"/>
            <a:ext cx="125095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0" marR="5080" indent="-146685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Times New Roman"/>
                <a:cs typeface="Times New Roman"/>
              </a:rPr>
              <a:t>Đầm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lầy </a:t>
            </a:r>
            <a:r>
              <a:rPr dirty="0" sz="2800">
                <a:latin typeface="Times New Roman"/>
                <a:cs typeface="Times New Roman"/>
              </a:rPr>
              <a:t>cá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90">
                <a:latin typeface="Times New Roman"/>
                <a:cs typeface="Times New Roman"/>
              </a:rPr>
              <a:t>sấu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1821179"/>
            <a:ext cx="82295" cy="70104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0" y="1412239"/>
            <a:ext cx="7546975" cy="5445760"/>
            <a:chOff x="0" y="1412239"/>
            <a:chExt cx="7546975" cy="5445760"/>
          </a:xfrm>
        </p:grpSpPr>
        <p:sp>
          <p:nvSpPr>
            <p:cNvPr id="19" name="object 19" descr=""/>
            <p:cNvSpPr/>
            <p:nvPr/>
          </p:nvSpPr>
          <p:spPr>
            <a:xfrm>
              <a:off x="4082033" y="2227325"/>
              <a:ext cx="3446145" cy="2280285"/>
            </a:xfrm>
            <a:custGeom>
              <a:avLst/>
              <a:gdLst/>
              <a:ahLst/>
              <a:cxnLst/>
              <a:rect l="l" t="t" r="r" b="b"/>
              <a:pathLst>
                <a:path w="3446145" h="2280285">
                  <a:moveTo>
                    <a:pt x="0" y="2279904"/>
                  </a:moveTo>
                  <a:lnTo>
                    <a:pt x="17109" y="2274149"/>
                  </a:lnTo>
                  <a:lnTo>
                    <a:pt x="34575" y="2269013"/>
                  </a:lnTo>
                  <a:lnTo>
                    <a:pt x="51327" y="2262687"/>
                  </a:lnTo>
                  <a:lnTo>
                    <a:pt x="66293" y="2253361"/>
                  </a:lnTo>
                  <a:lnTo>
                    <a:pt x="71538" y="2244792"/>
                  </a:lnTo>
                  <a:lnTo>
                    <a:pt x="73294" y="2233866"/>
                  </a:lnTo>
                  <a:lnTo>
                    <a:pt x="74884" y="2222750"/>
                  </a:lnTo>
                  <a:lnTo>
                    <a:pt x="79628" y="2213610"/>
                  </a:lnTo>
                  <a:lnTo>
                    <a:pt x="88161" y="2208135"/>
                  </a:lnTo>
                  <a:lnTo>
                    <a:pt x="98361" y="2205339"/>
                  </a:lnTo>
                  <a:lnTo>
                    <a:pt x="109132" y="2203376"/>
                  </a:lnTo>
                  <a:lnTo>
                    <a:pt x="119379" y="2200402"/>
                  </a:lnTo>
                  <a:lnTo>
                    <a:pt x="132836" y="2194182"/>
                  </a:lnTo>
                  <a:lnTo>
                    <a:pt x="146065" y="2187511"/>
                  </a:lnTo>
                  <a:lnTo>
                    <a:pt x="159224" y="2180649"/>
                  </a:lnTo>
                  <a:lnTo>
                    <a:pt x="172465" y="2173859"/>
                  </a:lnTo>
                  <a:lnTo>
                    <a:pt x="192536" y="2153328"/>
                  </a:lnTo>
                  <a:lnTo>
                    <a:pt x="199253" y="2147156"/>
                  </a:lnTo>
                  <a:lnTo>
                    <a:pt x="201914" y="2148744"/>
                  </a:lnTo>
                  <a:lnTo>
                    <a:pt x="209813" y="2151497"/>
                  </a:lnTo>
                  <a:lnTo>
                    <a:pt x="278511" y="2134108"/>
                  </a:lnTo>
                  <a:lnTo>
                    <a:pt x="297995" y="2113819"/>
                  </a:lnTo>
                  <a:lnTo>
                    <a:pt x="305053" y="2107565"/>
                  </a:lnTo>
                  <a:lnTo>
                    <a:pt x="314444" y="2103054"/>
                  </a:lnTo>
                  <a:lnTo>
                    <a:pt x="324453" y="2099865"/>
                  </a:lnTo>
                  <a:lnTo>
                    <a:pt x="334700" y="2097224"/>
                  </a:lnTo>
                  <a:lnTo>
                    <a:pt x="344804" y="2094357"/>
                  </a:lnTo>
                  <a:lnTo>
                    <a:pt x="367343" y="2071125"/>
                  </a:lnTo>
                  <a:lnTo>
                    <a:pt x="371570" y="2067956"/>
                  </a:lnTo>
                  <a:lnTo>
                    <a:pt x="378987" y="2068050"/>
                  </a:lnTo>
                  <a:lnTo>
                    <a:pt x="411099" y="2054606"/>
                  </a:lnTo>
                  <a:lnTo>
                    <a:pt x="450976" y="2028063"/>
                  </a:lnTo>
                  <a:lnTo>
                    <a:pt x="463803" y="2014267"/>
                  </a:lnTo>
                  <a:lnTo>
                    <a:pt x="470122" y="2007292"/>
                  </a:lnTo>
                  <a:lnTo>
                    <a:pt x="507057" y="1990965"/>
                  </a:lnTo>
                  <a:lnTo>
                    <a:pt x="517270" y="1988312"/>
                  </a:lnTo>
                  <a:lnTo>
                    <a:pt x="554117" y="1978030"/>
                  </a:lnTo>
                  <a:lnTo>
                    <a:pt x="569977" y="1974052"/>
                  </a:lnTo>
                  <a:lnTo>
                    <a:pt x="572724" y="1973892"/>
                  </a:lnTo>
                  <a:lnTo>
                    <a:pt x="570236" y="1975068"/>
                  </a:lnTo>
                  <a:lnTo>
                    <a:pt x="570386" y="1975095"/>
                  </a:lnTo>
                  <a:lnTo>
                    <a:pt x="581052" y="1971490"/>
                  </a:lnTo>
                  <a:lnTo>
                    <a:pt x="610107" y="1961769"/>
                  </a:lnTo>
                  <a:lnTo>
                    <a:pt x="619890" y="1954871"/>
                  </a:lnTo>
                  <a:lnTo>
                    <a:pt x="659516" y="1931304"/>
                  </a:lnTo>
                  <a:lnTo>
                    <a:pt x="679737" y="1925510"/>
                  </a:lnTo>
                  <a:lnTo>
                    <a:pt x="689610" y="1922018"/>
                  </a:lnTo>
                  <a:lnTo>
                    <a:pt x="703083" y="1915798"/>
                  </a:lnTo>
                  <a:lnTo>
                    <a:pt x="716343" y="1909127"/>
                  </a:lnTo>
                  <a:lnTo>
                    <a:pt x="729507" y="1902265"/>
                  </a:lnTo>
                  <a:lnTo>
                    <a:pt x="742695" y="1895475"/>
                  </a:lnTo>
                  <a:lnTo>
                    <a:pt x="749182" y="1885442"/>
                  </a:lnTo>
                  <a:lnTo>
                    <a:pt x="755538" y="1875313"/>
                  </a:lnTo>
                  <a:lnTo>
                    <a:pt x="762109" y="1865328"/>
                  </a:lnTo>
                  <a:lnTo>
                    <a:pt x="769238" y="1855724"/>
                  </a:lnTo>
                  <a:lnTo>
                    <a:pt x="775868" y="1849022"/>
                  </a:lnTo>
                  <a:lnTo>
                    <a:pt x="783320" y="1842976"/>
                  </a:lnTo>
                  <a:lnTo>
                    <a:pt x="790366" y="1836668"/>
                  </a:lnTo>
                  <a:lnTo>
                    <a:pt x="795781" y="1829181"/>
                  </a:lnTo>
                  <a:lnTo>
                    <a:pt x="811417" y="1793667"/>
                  </a:lnTo>
                  <a:lnTo>
                    <a:pt x="814102" y="1778879"/>
                  </a:lnTo>
                  <a:lnTo>
                    <a:pt x="810847" y="1775952"/>
                  </a:lnTo>
                  <a:lnTo>
                    <a:pt x="808660" y="1776019"/>
                  </a:lnTo>
                  <a:lnTo>
                    <a:pt x="814552" y="1770217"/>
                  </a:lnTo>
                  <a:lnTo>
                    <a:pt x="835532" y="1749679"/>
                  </a:lnTo>
                  <a:lnTo>
                    <a:pt x="842555" y="1733230"/>
                  </a:lnTo>
                  <a:lnTo>
                    <a:pt x="849804" y="1716865"/>
                  </a:lnTo>
                  <a:lnTo>
                    <a:pt x="856553" y="1700333"/>
                  </a:lnTo>
                  <a:lnTo>
                    <a:pt x="862076" y="1683385"/>
                  </a:lnTo>
                  <a:lnTo>
                    <a:pt x="868670" y="1650478"/>
                  </a:lnTo>
                  <a:lnTo>
                    <a:pt x="874347" y="1611010"/>
                  </a:lnTo>
                  <a:lnTo>
                    <a:pt x="880524" y="1571281"/>
                  </a:lnTo>
                  <a:lnTo>
                    <a:pt x="888618" y="1537589"/>
                  </a:lnTo>
                  <a:lnTo>
                    <a:pt x="900376" y="1508509"/>
                  </a:lnTo>
                  <a:lnTo>
                    <a:pt x="912383" y="1488408"/>
                  </a:lnTo>
                  <a:lnTo>
                    <a:pt x="925748" y="1469687"/>
                  </a:lnTo>
                  <a:lnTo>
                    <a:pt x="941577" y="1444752"/>
                  </a:lnTo>
                  <a:lnTo>
                    <a:pt x="962098" y="1405318"/>
                  </a:lnTo>
                  <a:lnTo>
                    <a:pt x="973597" y="1371091"/>
                  </a:lnTo>
                  <a:lnTo>
                    <a:pt x="976461" y="1360931"/>
                  </a:lnTo>
                  <a:lnTo>
                    <a:pt x="981455" y="1351914"/>
                  </a:lnTo>
                  <a:lnTo>
                    <a:pt x="989988" y="1343769"/>
                  </a:lnTo>
                  <a:lnTo>
                    <a:pt x="1000093" y="1337325"/>
                  </a:lnTo>
                  <a:lnTo>
                    <a:pt x="1010816" y="1331573"/>
                  </a:lnTo>
                  <a:lnTo>
                    <a:pt x="1021206" y="1325499"/>
                  </a:lnTo>
                  <a:lnTo>
                    <a:pt x="1024235" y="1292316"/>
                  </a:lnTo>
                  <a:lnTo>
                    <a:pt x="1027049" y="1259109"/>
                  </a:lnTo>
                  <a:lnTo>
                    <a:pt x="1030243" y="1225950"/>
                  </a:lnTo>
                  <a:lnTo>
                    <a:pt x="1041401" y="1153388"/>
                  </a:lnTo>
                  <a:lnTo>
                    <a:pt x="1050210" y="1109900"/>
                  </a:lnTo>
                  <a:lnTo>
                    <a:pt x="1060957" y="1060323"/>
                  </a:lnTo>
                  <a:lnTo>
                    <a:pt x="1056679" y="1020601"/>
                  </a:lnTo>
                  <a:lnTo>
                    <a:pt x="1051782" y="980868"/>
                  </a:lnTo>
                  <a:lnTo>
                    <a:pt x="1048170" y="941111"/>
                  </a:lnTo>
                  <a:lnTo>
                    <a:pt x="1047750" y="901319"/>
                  </a:lnTo>
                  <a:lnTo>
                    <a:pt x="1047468" y="865100"/>
                  </a:lnTo>
                  <a:lnTo>
                    <a:pt x="1047686" y="827500"/>
                  </a:lnTo>
                  <a:lnTo>
                    <a:pt x="1054572" y="793662"/>
                  </a:lnTo>
                  <a:lnTo>
                    <a:pt x="1074292" y="768731"/>
                  </a:lnTo>
                  <a:lnTo>
                    <a:pt x="1114043" y="742188"/>
                  </a:lnTo>
                </a:path>
                <a:path w="3446145" h="2280285">
                  <a:moveTo>
                    <a:pt x="1139952" y="662939"/>
                  </a:moveTo>
                  <a:lnTo>
                    <a:pt x="1162240" y="605536"/>
                  </a:lnTo>
                  <a:lnTo>
                    <a:pt x="1192911" y="556895"/>
                  </a:lnTo>
                  <a:lnTo>
                    <a:pt x="1240206" y="515574"/>
                  </a:lnTo>
                  <a:lnTo>
                    <a:pt x="1255839" y="506047"/>
                  </a:lnTo>
                  <a:lnTo>
                    <a:pt x="1269853" y="495401"/>
                  </a:lnTo>
                  <a:lnTo>
                    <a:pt x="1313724" y="439033"/>
                  </a:lnTo>
                  <a:lnTo>
                    <a:pt x="1335553" y="405109"/>
                  </a:lnTo>
                  <a:lnTo>
                    <a:pt x="1337436" y="400399"/>
                  </a:lnTo>
                  <a:lnTo>
                    <a:pt x="1338653" y="397843"/>
                  </a:lnTo>
                  <a:lnTo>
                    <a:pt x="1343219" y="392934"/>
                  </a:lnTo>
                  <a:lnTo>
                    <a:pt x="1355149" y="381160"/>
                  </a:lnTo>
                  <a:lnTo>
                    <a:pt x="1378457" y="358013"/>
                  </a:lnTo>
                  <a:lnTo>
                    <a:pt x="1388644" y="325084"/>
                  </a:lnTo>
                  <a:lnTo>
                    <a:pt x="1391369" y="317911"/>
                  </a:lnTo>
                  <a:lnTo>
                    <a:pt x="1395630" y="321894"/>
                  </a:lnTo>
                  <a:lnTo>
                    <a:pt x="1410425" y="322432"/>
                  </a:lnTo>
                  <a:lnTo>
                    <a:pt x="1444752" y="304926"/>
                  </a:lnTo>
                  <a:lnTo>
                    <a:pt x="1486483" y="271017"/>
                  </a:lnTo>
                  <a:lnTo>
                    <a:pt x="1513699" y="241647"/>
                  </a:lnTo>
                  <a:lnTo>
                    <a:pt x="1515983" y="231124"/>
                  </a:lnTo>
                  <a:lnTo>
                    <a:pt x="1519100" y="221053"/>
                  </a:lnTo>
                  <a:lnTo>
                    <a:pt x="1561520" y="186519"/>
                  </a:lnTo>
                  <a:lnTo>
                    <a:pt x="1609597" y="176021"/>
                  </a:lnTo>
                  <a:lnTo>
                    <a:pt x="1658056" y="173620"/>
                  </a:lnTo>
                  <a:lnTo>
                    <a:pt x="1696465" y="172338"/>
                  </a:lnTo>
                  <a:lnTo>
                    <a:pt x="1743068" y="156463"/>
                  </a:lnTo>
                  <a:lnTo>
                    <a:pt x="1767019" y="148361"/>
                  </a:lnTo>
                  <a:lnTo>
                    <a:pt x="1783580" y="144221"/>
                  </a:lnTo>
                  <a:lnTo>
                    <a:pt x="1808018" y="140233"/>
                  </a:lnTo>
                  <a:lnTo>
                    <a:pt x="1855596" y="132587"/>
                  </a:lnTo>
                  <a:lnTo>
                    <a:pt x="1897416" y="118490"/>
                  </a:lnTo>
                  <a:lnTo>
                    <a:pt x="1939969" y="104656"/>
                  </a:lnTo>
                  <a:lnTo>
                    <a:pt x="2011884" y="90380"/>
                  </a:lnTo>
                  <a:lnTo>
                    <a:pt x="2067560" y="79501"/>
                  </a:lnTo>
                  <a:lnTo>
                    <a:pt x="2111216" y="46640"/>
                  </a:lnTo>
                  <a:lnTo>
                    <a:pt x="2160396" y="13208"/>
                  </a:lnTo>
                  <a:lnTo>
                    <a:pt x="2190061" y="3063"/>
                  </a:lnTo>
                  <a:lnTo>
                    <a:pt x="2200148" y="0"/>
                  </a:lnTo>
                  <a:lnTo>
                    <a:pt x="2230014" y="6415"/>
                  </a:lnTo>
                  <a:lnTo>
                    <a:pt x="2259917" y="12652"/>
                  </a:lnTo>
                  <a:lnTo>
                    <a:pt x="2289748" y="19198"/>
                  </a:lnTo>
                  <a:lnTo>
                    <a:pt x="2319401" y="26543"/>
                  </a:lnTo>
                  <a:lnTo>
                    <a:pt x="2339306" y="33083"/>
                  </a:lnTo>
                  <a:lnTo>
                    <a:pt x="2358913" y="40767"/>
                  </a:lnTo>
                  <a:lnTo>
                    <a:pt x="2378640" y="47974"/>
                  </a:lnTo>
                  <a:lnTo>
                    <a:pt x="2398903" y="53086"/>
                  </a:lnTo>
                  <a:lnTo>
                    <a:pt x="2438427" y="58167"/>
                  </a:lnTo>
                  <a:lnTo>
                    <a:pt x="2478214" y="61261"/>
                  </a:lnTo>
                  <a:lnTo>
                    <a:pt x="2518096" y="63569"/>
                  </a:lnTo>
                  <a:lnTo>
                    <a:pt x="2557907" y="66294"/>
                  </a:lnTo>
                  <a:lnTo>
                    <a:pt x="2584263" y="73727"/>
                  </a:lnTo>
                  <a:lnTo>
                    <a:pt x="2610548" y="81661"/>
                  </a:lnTo>
                  <a:lnTo>
                    <a:pt x="2637024" y="88546"/>
                  </a:lnTo>
                  <a:lnTo>
                    <a:pt x="2663951" y="92837"/>
                  </a:lnTo>
                  <a:lnTo>
                    <a:pt x="2674056" y="91610"/>
                  </a:lnTo>
                  <a:lnTo>
                    <a:pt x="2683827" y="87502"/>
                  </a:lnTo>
                  <a:lnTo>
                    <a:pt x="2693598" y="82728"/>
                  </a:lnTo>
                  <a:lnTo>
                    <a:pt x="2703702" y="79501"/>
                  </a:lnTo>
                  <a:lnTo>
                    <a:pt x="2733355" y="75330"/>
                  </a:lnTo>
                  <a:lnTo>
                    <a:pt x="2763186" y="72136"/>
                  </a:lnTo>
                  <a:lnTo>
                    <a:pt x="2793089" y="69322"/>
                  </a:lnTo>
                  <a:lnTo>
                    <a:pt x="2822956" y="66294"/>
                  </a:lnTo>
                  <a:lnTo>
                    <a:pt x="2851001" y="46799"/>
                  </a:lnTo>
                  <a:lnTo>
                    <a:pt x="2874914" y="35020"/>
                  </a:lnTo>
                  <a:lnTo>
                    <a:pt x="2902662" y="35575"/>
                  </a:lnTo>
                  <a:lnTo>
                    <a:pt x="2942209" y="53086"/>
                  </a:lnTo>
                  <a:lnTo>
                    <a:pt x="2947969" y="60797"/>
                  </a:lnTo>
                  <a:lnTo>
                    <a:pt x="2949622" y="71818"/>
                  </a:lnTo>
                  <a:lnTo>
                    <a:pt x="2950870" y="83411"/>
                  </a:lnTo>
                  <a:lnTo>
                    <a:pt x="2955416" y="92837"/>
                  </a:lnTo>
                  <a:lnTo>
                    <a:pt x="2964056" y="98204"/>
                  </a:lnTo>
                  <a:lnTo>
                    <a:pt x="2974340" y="100822"/>
                  </a:lnTo>
                  <a:lnTo>
                    <a:pt x="2985099" y="102748"/>
                  </a:lnTo>
                  <a:lnTo>
                    <a:pt x="2995167" y="106045"/>
                  </a:lnTo>
                  <a:lnTo>
                    <a:pt x="3026683" y="122696"/>
                  </a:lnTo>
                  <a:lnTo>
                    <a:pt x="3038399" y="130598"/>
                  </a:lnTo>
                  <a:lnTo>
                    <a:pt x="3038162" y="132807"/>
                  </a:lnTo>
                  <a:lnTo>
                    <a:pt x="3033821" y="132376"/>
                  </a:lnTo>
                  <a:lnTo>
                    <a:pt x="3033227" y="132361"/>
                  </a:lnTo>
                  <a:lnTo>
                    <a:pt x="3044227" y="135816"/>
                  </a:lnTo>
                  <a:lnTo>
                    <a:pt x="3074669" y="145796"/>
                  </a:lnTo>
                  <a:lnTo>
                    <a:pt x="3104094" y="176039"/>
                  </a:lnTo>
                  <a:lnTo>
                    <a:pt x="3141757" y="212867"/>
                  </a:lnTo>
                  <a:lnTo>
                    <a:pt x="3182326" y="246004"/>
                  </a:lnTo>
                  <a:lnTo>
                    <a:pt x="3220466" y="265175"/>
                  </a:lnTo>
                  <a:lnTo>
                    <a:pt x="3273551" y="278384"/>
                  </a:lnTo>
                  <a:lnTo>
                    <a:pt x="3283620" y="284835"/>
                  </a:lnTo>
                  <a:lnTo>
                    <a:pt x="3326632" y="318133"/>
                  </a:lnTo>
                  <a:lnTo>
                    <a:pt x="3339068" y="332374"/>
                  </a:lnTo>
                  <a:lnTo>
                    <a:pt x="3351861" y="346164"/>
                  </a:lnTo>
                  <a:lnTo>
                    <a:pt x="3366262" y="358013"/>
                  </a:lnTo>
                  <a:lnTo>
                    <a:pt x="3406013" y="384556"/>
                  </a:lnTo>
                  <a:lnTo>
                    <a:pt x="3408951" y="394642"/>
                  </a:lnTo>
                  <a:lnTo>
                    <a:pt x="3426100" y="432954"/>
                  </a:lnTo>
                  <a:lnTo>
                    <a:pt x="3442527" y="448202"/>
                  </a:lnTo>
                  <a:lnTo>
                    <a:pt x="3445764" y="450850"/>
                  </a:lnTo>
                </a:path>
              </a:pathLst>
            </a:custGeom>
            <a:ln w="381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86" y="3777745"/>
              <a:ext cx="83485" cy="6759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" y="2273807"/>
              <a:ext cx="1144968" cy="458418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497" y="4856587"/>
              <a:ext cx="590656" cy="59245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04954" y="4963032"/>
              <a:ext cx="379095" cy="380365"/>
            </a:xfrm>
            <a:custGeom>
              <a:avLst/>
              <a:gdLst/>
              <a:ahLst/>
              <a:cxnLst/>
              <a:rect l="l" t="t" r="r" b="b"/>
              <a:pathLst>
                <a:path w="379094" h="380364">
                  <a:moveTo>
                    <a:pt x="159300" y="0"/>
                  </a:moveTo>
                  <a:lnTo>
                    <a:pt x="106327" y="24828"/>
                  </a:lnTo>
                  <a:lnTo>
                    <a:pt x="78140" y="66294"/>
                  </a:lnTo>
                  <a:lnTo>
                    <a:pt x="54989" y="76940"/>
                  </a:lnTo>
                  <a:lnTo>
                    <a:pt x="19250" y="107281"/>
                  </a:lnTo>
                  <a:lnTo>
                    <a:pt x="3145" y="153225"/>
                  </a:lnTo>
                  <a:lnTo>
                    <a:pt x="3459" y="166719"/>
                  </a:lnTo>
                  <a:lnTo>
                    <a:pt x="5661" y="179451"/>
                  </a:lnTo>
                  <a:lnTo>
                    <a:pt x="2767" y="194034"/>
                  </a:lnTo>
                  <a:lnTo>
                    <a:pt x="629" y="207819"/>
                  </a:lnTo>
                  <a:lnTo>
                    <a:pt x="0" y="221581"/>
                  </a:lnTo>
                  <a:lnTo>
                    <a:pt x="1635" y="236093"/>
                  </a:lnTo>
                  <a:lnTo>
                    <a:pt x="10568" y="256508"/>
                  </a:lnTo>
                  <a:lnTo>
                    <a:pt x="24786" y="275018"/>
                  </a:lnTo>
                  <a:lnTo>
                    <a:pt x="43535" y="291242"/>
                  </a:lnTo>
                  <a:lnTo>
                    <a:pt x="66062" y="304800"/>
                  </a:lnTo>
                  <a:lnTo>
                    <a:pt x="76630" y="327501"/>
                  </a:lnTo>
                  <a:lnTo>
                    <a:pt x="106830" y="362235"/>
                  </a:lnTo>
                  <a:lnTo>
                    <a:pt x="152632" y="376555"/>
                  </a:lnTo>
                  <a:lnTo>
                    <a:pt x="166093" y="375793"/>
                  </a:lnTo>
                  <a:lnTo>
                    <a:pt x="178800" y="373507"/>
                  </a:lnTo>
                  <a:lnTo>
                    <a:pt x="193275" y="378142"/>
                  </a:lnTo>
                  <a:lnTo>
                    <a:pt x="206992" y="380111"/>
                  </a:lnTo>
                  <a:lnTo>
                    <a:pt x="220707" y="379793"/>
                  </a:lnTo>
                  <a:lnTo>
                    <a:pt x="235175" y="377571"/>
                  </a:lnTo>
                  <a:lnTo>
                    <a:pt x="255496" y="369266"/>
                  </a:lnTo>
                  <a:lnTo>
                    <a:pt x="273931" y="356377"/>
                  </a:lnTo>
                  <a:lnTo>
                    <a:pt x="290102" y="338941"/>
                  </a:lnTo>
                  <a:lnTo>
                    <a:pt x="303628" y="316992"/>
                  </a:lnTo>
                  <a:lnTo>
                    <a:pt x="326213" y="306282"/>
                  </a:lnTo>
                  <a:lnTo>
                    <a:pt x="360819" y="274290"/>
                  </a:lnTo>
                  <a:lnTo>
                    <a:pt x="375101" y="227520"/>
                  </a:lnTo>
                  <a:lnTo>
                    <a:pt x="374346" y="214217"/>
                  </a:lnTo>
                  <a:lnTo>
                    <a:pt x="372081" y="199771"/>
                  </a:lnTo>
                  <a:lnTo>
                    <a:pt x="376673" y="186965"/>
                  </a:lnTo>
                  <a:lnTo>
                    <a:pt x="378623" y="173434"/>
                  </a:lnTo>
                  <a:lnTo>
                    <a:pt x="378309" y="159926"/>
                  </a:lnTo>
                  <a:lnTo>
                    <a:pt x="376107" y="147193"/>
                  </a:lnTo>
                  <a:lnTo>
                    <a:pt x="367804" y="125063"/>
                  </a:lnTo>
                  <a:lnTo>
                    <a:pt x="354970" y="106743"/>
                  </a:lnTo>
                  <a:lnTo>
                    <a:pt x="337604" y="91471"/>
                  </a:lnTo>
                  <a:lnTo>
                    <a:pt x="315706" y="78486"/>
                  </a:lnTo>
                  <a:lnTo>
                    <a:pt x="305075" y="53496"/>
                  </a:lnTo>
                  <a:lnTo>
                    <a:pt x="273240" y="18710"/>
                  </a:lnTo>
                  <a:lnTo>
                    <a:pt x="226620" y="3159"/>
                  </a:lnTo>
                  <a:lnTo>
                    <a:pt x="213347" y="3490"/>
                  </a:lnTo>
                  <a:lnTo>
                    <a:pt x="198942" y="5715"/>
                  </a:lnTo>
                  <a:lnTo>
                    <a:pt x="186228" y="2794"/>
                  </a:lnTo>
                  <a:lnTo>
                    <a:pt x="172763" y="635"/>
                  </a:lnTo>
                  <a:lnTo>
                    <a:pt x="159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67259" y="5023818"/>
              <a:ext cx="253365" cy="256540"/>
            </a:xfrm>
            <a:custGeom>
              <a:avLst/>
              <a:gdLst/>
              <a:ahLst/>
              <a:cxnLst/>
              <a:rect l="l" t="t" r="r" b="b"/>
              <a:pathLst>
                <a:path w="253365" h="256539">
                  <a:moveTo>
                    <a:pt x="75493" y="15277"/>
                  </a:moveTo>
                  <a:lnTo>
                    <a:pt x="40189" y="32067"/>
                  </a:lnTo>
                  <a:lnTo>
                    <a:pt x="21931" y="62150"/>
                  </a:lnTo>
                  <a:lnTo>
                    <a:pt x="10920" y="76852"/>
                  </a:lnTo>
                  <a:lnTo>
                    <a:pt x="3424" y="92329"/>
                  </a:lnTo>
                  <a:lnTo>
                    <a:pt x="0" y="108209"/>
                  </a:lnTo>
                  <a:lnTo>
                    <a:pt x="1213" y="124152"/>
                  </a:lnTo>
                  <a:lnTo>
                    <a:pt x="18972" y="153971"/>
                  </a:lnTo>
                  <a:lnTo>
                    <a:pt x="18972" y="154987"/>
                  </a:lnTo>
                  <a:lnTo>
                    <a:pt x="16425" y="163254"/>
                  </a:lnTo>
                  <a:lnTo>
                    <a:pt x="14897" y="171497"/>
                  </a:lnTo>
                  <a:lnTo>
                    <a:pt x="14666" y="179740"/>
                  </a:lnTo>
                  <a:lnTo>
                    <a:pt x="16013" y="188007"/>
                  </a:lnTo>
                  <a:lnTo>
                    <a:pt x="21855" y="202763"/>
                  </a:lnTo>
                  <a:lnTo>
                    <a:pt x="31680" y="215471"/>
                  </a:lnTo>
                  <a:lnTo>
                    <a:pt x="45022" y="225940"/>
                  </a:lnTo>
                  <a:lnTo>
                    <a:pt x="61438" y="233999"/>
                  </a:lnTo>
                  <a:lnTo>
                    <a:pt x="75977" y="245506"/>
                  </a:lnTo>
                  <a:lnTo>
                    <a:pt x="91278" y="253031"/>
                  </a:lnTo>
                  <a:lnTo>
                    <a:pt x="106948" y="256270"/>
                  </a:lnTo>
                  <a:lnTo>
                    <a:pt x="122616" y="254936"/>
                  </a:lnTo>
                  <a:lnTo>
                    <a:pt x="130406" y="252545"/>
                  </a:lnTo>
                  <a:lnTo>
                    <a:pt x="137548" y="248666"/>
                  </a:lnTo>
                  <a:lnTo>
                    <a:pt x="144133" y="243667"/>
                  </a:lnTo>
                  <a:lnTo>
                    <a:pt x="150252" y="237918"/>
                  </a:lnTo>
                  <a:lnTo>
                    <a:pt x="151242" y="237918"/>
                  </a:lnTo>
                  <a:lnTo>
                    <a:pt x="152233" y="236902"/>
                  </a:lnTo>
                  <a:lnTo>
                    <a:pt x="193271" y="236902"/>
                  </a:lnTo>
                  <a:lnTo>
                    <a:pt x="200411" y="233981"/>
                  </a:lnTo>
                  <a:lnTo>
                    <a:pt x="212944" y="224059"/>
                  </a:lnTo>
                  <a:lnTo>
                    <a:pt x="223277" y="210571"/>
                  </a:lnTo>
                  <a:lnTo>
                    <a:pt x="231201" y="193976"/>
                  </a:lnTo>
                  <a:lnTo>
                    <a:pt x="242212" y="179274"/>
                  </a:lnTo>
                  <a:lnTo>
                    <a:pt x="249708" y="163798"/>
                  </a:lnTo>
                  <a:lnTo>
                    <a:pt x="253133" y="147917"/>
                  </a:lnTo>
                  <a:lnTo>
                    <a:pt x="251928" y="132000"/>
                  </a:lnTo>
                  <a:lnTo>
                    <a:pt x="234161" y="103044"/>
                  </a:lnTo>
                  <a:lnTo>
                    <a:pt x="234161" y="102155"/>
                  </a:lnTo>
                  <a:lnTo>
                    <a:pt x="236707" y="93729"/>
                  </a:lnTo>
                  <a:lnTo>
                    <a:pt x="238236" y="85137"/>
                  </a:lnTo>
                  <a:lnTo>
                    <a:pt x="238466" y="76545"/>
                  </a:lnTo>
                  <a:lnTo>
                    <a:pt x="237120" y="68119"/>
                  </a:lnTo>
                  <a:lnTo>
                    <a:pt x="231277" y="53363"/>
                  </a:lnTo>
                  <a:lnTo>
                    <a:pt x="221453" y="40655"/>
                  </a:lnTo>
                  <a:lnTo>
                    <a:pt x="208111" y="30186"/>
                  </a:lnTo>
                  <a:lnTo>
                    <a:pt x="191694" y="22127"/>
                  </a:lnTo>
                  <a:lnTo>
                    <a:pt x="187884" y="19224"/>
                  </a:lnTo>
                  <a:lnTo>
                    <a:pt x="100899" y="19224"/>
                  </a:lnTo>
                  <a:lnTo>
                    <a:pt x="92183" y="16765"/>
                  </a:lnTo>
                  <a:lnTo>
                    <a:pt x="83745" y="15462"/>
                  </a:lnTo>
                  <a:lnTo>
                    <a:pt x="75493" y="15277"/>
                  </a:lnTo>
                  <a:close/>
                </a:path>
                <a:path w="253365" h="256539">
                  <a:moveTo>
                    <a:pt x="193271" y="236902"/>
                  </a:moveTo>
                  <a:lnTo>
                    <a:pt x="152233" y="236902"/>
                  </a:lnTo>
                  <a:lnTo>
                    <a:pt x="160949" y="239879"/>
                  </a:lnTo>
                  <a:lnTo>
                    <a:pt x="169387" y="241379"/>
                  </a:lnTo>
                  <a:lnTo>
                    <a:pt x="177640" y="241403"/>
                  </a:lnTo>
                  <a:lnTo>
                    <a:pt x="185799" y="239950"/>
                  </a:lnTo>
                  <a:lnTo>
                    <a:pt x="193271" y="236902"/>
                  </a:lnTo>
                  <a:close/>
                </a:path>
                <a:path w="253365" h="256539">
                  <a:moveTo>
                    <a:pt x="146185" y="0"/>
                  </a:moveTo>
                  <a:lnTo>
                    <a:pt x="108999" y="13031"/>
                  </a:lnTo>
                  <a:lnTo>
                    <a:pt x="102881" y="19224"/>
                  </a:lnTo>
                  <a:lnTo>
                    <a:pt x="187884" y="19224"/>
                  </a:lnTo>
                  <a:lnTo>
                    <a:pt x="177156" y="11049"/>
                  </a:lnTo>
                  <a:lnTo>
                    <a:pt x="161855" y="3476"/>
                  </a:lnTo>
                  <a:lnTo>
                    <a:pt x="146185" y="0"/>
                  </a:lnTo>
                  <a:close/>
                </a:path>
              </a:pathLst>
            </a:custGeom>
            <a:solidFill>
              <a:srgbClr val="1047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485" y="5092064"/>
              <a:ext cx="122681" cy="122682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75183" y="1946870"/>
              <a:ext cx="833119" cy="855344"/>
            </a:xfrm>
            <a:custGeom>
              <a:avLst/>
              <a:gdLst/>
              <a:ahLst/>
              <a:cxnLst/>
              <a:rect l="l" t="t" r="r" b="b"/>
              <a:pathLst>
                <a:path w="833119" h="855344">
                  <a:moveTo>
                    <a:pt x="430287" y="0"/>
                  </a:moveTo>
                  <a:lnTo>
                    <a:pt x="387872" y="13088"/>
                  </a:lnTo>
                  <a:lnTo>
                    <a:pt x="351460" y="40703"/>
                  </a:lnTo>
                  <a:lnTo>
                    <a:pt x="316903" y="76366"/>
                  </a:lnTo>
                  <a:lnTo>
                    <a:pt x="300006" y="94476"/>
                  </a:lnTo>
                  <a:lnTo>
                    <a:pt x="282202" y="112085"/>
                  </a:lnTo>
                  <a:lnTo>
                    <a:pt x="240233" y="143803"/>
                  </a:lnTo>
                  <a:lnTo>
                    <a:pt x="167629" y="161983"/>
                  </a:lnTo>
                  <a:lnTo>
                    <a:pt x="127014" y="164536"/>
                  </a:lnTo>
                  <a:lnTo>
                    <a:pt x="86347" y="171386"/>
                  </a:lnTo>
                  <a:lnTo>
                    <a:pt x="47741" y="189023"/>
                  </a:lnTo>
                  <a:lnTo>
                    <a:pt x="13313" y="223940"/>
                  </a:lnTo>
                  <a:lnTo>
                    <a:pt x="0" y="262284"/>
                  </a:lnTo>
                  <a:lnTo>
                    <a:pt x="986" y="310559"/>
                  </a:lnTo>
                  <a:lnTo>
                    <a:pt x="12036" y="363307"/>
                  </a:lnTo>
                  <a:lnTo>
                    <a:pt x="28910" y="415070"/>
                  </a:lnTo>
                  <a:lnTo>
                    <a:pt x="47371" y="460392"/>
                  </a:lnTo>
                  <a:lnTo>
                    <a:pt x="63182" y="493815"/>
                  </a:lnTo>
                  <a:lnTo>
                    <a:pt x="78796" y="542244"/>
                  </a:lnTo>
                  <a:lnTo>
                    <a:pt x="86222" y="594671"/>
                  </a:lnTo>
                  <a:lnTo>
                    <a:pt x="91326" y="646227"/>
                  </a:lnTo>
                  <a:lnTo>
                    <a:pt x="99975" y="692041"/>
                  </a:lnTo>
                  <a:lnTo>
                    <a:pt x="118033" y="727241"/>
                  </a:lnTo>
                  <a:lnTo>
                    <a:pt x="148543" y="751564"/>
                  </a:lnTo>
                  <a:lnTo>
                    <a:pt x="186960" y="766012"/>
                  </a:lnTo>
                  <a:lnTo>
                    <a:pt x="230288" y="771041"/>
                  </a:lnTo>
                  <a:lnTo>
                    <a:pt x="275532" y="767109"/>
                  </a:lnTo>
                  <a:lnTo>
                    <a:pt x="319697" y="754673"/>
                  </a:lnTo>
                  <a:lnTo>
                    <a:pt x="352479" y="750280"/>
                  </a:lnTo>
                  <a:lnTo>
                    <a:pt x="384439" y="761055"/>
                  </a:lnTo>
                  <a:lnTo>
                    <a:pt x="415877" y="781641"/>
                  </a:lnTo>
                  <a:lnTo>
                    <a:pt x="447097" y="806680"/>
                  </a:lnTo>
                  <a:lnTo>
                    <a:pt x="478400" y="830814"/>
                  </a:lnTo>
                  <a:lnTo>
                    <a:pt x="510088" y="848685"/>
                  </a:lnTo>
                  <a:lnTo>
                    <a:pt x="542465" y="854936"/>
                  </a:lnTo>
                  <a:lnTo>
                    <a:pt x="575830" y="844208"/>
                  </a:lnTo>
                  <a:lnTo>
                    <a:pt x="615764" y="809393"/>
                  </a:lnTo>
                  <a:lnTo>
                    <a:pt x="641720" y="767147"/>
                  </a:lnTo>
                  <a:lnTo>
                    <a:pt x="657961" y="720669"/>
                  </a:lnTo>
                  <a:lnTo>
                    <a:pt x="668750" y="673153"/>
                  </a:lnTo>
                  <a:lnTo>
                    <a:pt x="678349" y="627797"/>
                  </a:lnTo>
                  <a:lnTo>
                    <a:pt x="691019" y="587795"/>
                  </a:lnTo>
                  <a:lnTo>
                    <a:pt x="711687" y="554923"/>
                  </a:lnTo>
                  <a:lnTo>
                    <a:pt x="739473" y="526116"/>
                  </a:lnTo>
                  <a:lnTo>
                    <a:pt x="769929" y="497308"/>
                  </a:lnTo>
                  <a:lnTo>
                    <a:pt x="798611" y="464436"/>
                  </a:lnTo>
                  <a:lnTo>
                    <a:pt x="821072" y="423436"/>
                  </a:lnTo>
                  <a:lnTo>
                    <a:pt x="832866" y="370244"/>
                  </a:lnTo>
                  <a:lnTo>
                    <a:pt x="827490" y="322122"/>
                  </a:lnTo>
                  <a:lnTo>
                    <a:pt x="805548" y="283646"/>
                  </a:lnTo>
                  <a:lnTo>
                    <a:pt x="771935" y="253468"/>
                  </a:lnTo>
                  <a:lnTo>
                    <a:pt x="731548" y="230239"/>
                  </a:lnTo>
                  <a:lnTo>
                    <a:pt x="689281" y="212611"/>
                  </a:lnTo>
                  <a:lnTo>
                    <a:pt x="618693" y="188761"/>
                  </a:lnTo>
                  <a:lnTo>
                    <a:pt x="595160" y="170576"/>
                  </a:lnTo>
                  <a:lnTo>
                    <a:pt x="580416" y="141282"/>
                  </a:lnTo>
                  <a:lnTo>
                    <a:pt x="568137" y="105624"/>
                  </a:lnTo>
                  <a:lnTo>
                    <a:pt x="552000" y="68346"/>
                  </a:lnTo>
                  <a:lnTo>
                    <a:pt x="525680" y="34195"/>
                  </a:lnTo>
                  <a:lnTo>
                    <a:pt x="482854" y="7913"/>
                  </a:lnTo>
                  <a:lnTo>
                    <a:pt x="430287" y="0"/>
                  </a:lnTo>
                  <a:close/>
                </a:path>
              </a:pathLst>
            </a:custGeom>
            <a:solidFill>
              <a:srgbClr val="145F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68" y="2051853"/>
              <a:ext cx="749537" cy="70544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55091" y="2016378"/>
              <a:ext cx="659130" cy="647065"/>
            </a:xfrm>
            <a:custGeom>
              <a:avLst/>
              <a:gdLst/>
              <a:ahLst/>
              <a:cxnLst/>
              <a:rect l="l" t="t" r="r" b="b"/>
              <a:pathLst>
                <a:path w="659130" h="647064">
                  <a:moveTo>
                    <a:pt x="367436" y="0"/>
                  </a:moveTo>
                  <a:lnTo>
                    <a:pt x="327969" y="9555"/>
                  </a:lnTo>
                  <a:lnTo>
                    <a:pt x="304569" y="33984"/>
                  </a:lnTo>
                  <a:lnTo>
                    <a:pt x="290179" y="68072"/>
                  </a:lnTo>
                  <a:lnTo>
                    <a:pt x="277743" y="106604"/>
                  </a:lnTo>
                  <a:lnTo>
                    <a:pt x="260204" y="144368"/>
                  </a:lnTo>
                  <a:lnTo>
                    <a:pt x="230505" y="176149"/>
                  </a:lnTo>
                  <a:lnTo>
                    <a:pt x="212905" y="184826"/>
                  </a:lnTo>
                  <a:lnTo>
                    <a:pt x="189533" y="186515"/>
                  </a:lnTo>
                  <a:lnTo>
                    <a:pt x="161987" y="184132"/>
                  </a:lnTo>
                  <a:lnTo>
                    <a:pt x="131864" y="180594"/>
                  </a:lnTo>
                  <a:lnTo>
                    <a:pt x="93807" y="175059"/>
                  </a:lnTo>
                  <a:lnTo>
                    <a:pt x="57458" y="175466"/>
                  </a:lnTo>
                  <a:lnTo>
                    <a:pt x="25504" y="185898"/>
                  </a:lnTo>
                  <a:lnTo>
                    <a:pt x="635" y="210438"/>
                  </a:lnTo>
                  <a:lnTo>
                    <a:pt x="0" y="234747"/>
                  </a:lnTo>
                  <a:lnTo>
                    <a:pt x="20647" y="261342"/>
                  </a:lnTo>
                  <a:lnTo>
                    <a:pt x="54646" y="289632"/>
                  </a:lnTo>
                  <a:lnTo>
                    <a:pt x="94068" y="319026"/>
                  </a:lnTo>
                  <a:lnTo>
                    <a:pt x="130983" y="348933"/>
                  </a:lnTo>
                  <a:lnTo>
                    <a:pt x="157460" y="378763"/>
                  </a:lnTo>
                  <a:lnTo>
                    <a:pt x="165570" y="407924"/>
                  </a:lnTo>
                  <a:lnTo>
                    <a:pt x="154012" y="451746"/>
                  </a:lnTo>
                  <a:lnTo>
                    <a:pt x="135406" y="499756"/>
                  </a:lnTo>
                  <a:lnTo>
                    <a:pt x="118240" y="546784"/>
                  </a:lnTo>
                  <a:lnTo>
                    <a:pt x="111000" y="587662"/>
                  </a:lnTo>
                  <a:lnTo>
                    <a:pt x="122174" y="617220"/>
                  </a:lnTo>
                  <a:lnTo>
                    <a:pt x="152690" y="628035"/>
                  </a:lnTo>
                  <a:lnTo>
                    <a:pt x="194381" y="623062"/>
                  </a:lnTo>
                  <a:lnTo>
                    <a:pt x="240148" y="606292"/>
                  </a:lnTo>
                  <a:lnTo>
                    <a:pt x="282893" y="581720"/>
                  </a:lnTo>
                  <a:lnTo>
                    <a:pt x="315519" y="553338"/>
                  </a:lnTo>
                  <a:lnTo>
                    <a:pt x="334686" y="544468"/>
                  </a:lnTo>
                  <a:lnTo>
                    <a:pt x="360361" y="552958"/>
                  </a:lnTo>
                  <a:lnTo>
                    <a:pt x="390834" y="572877"/>
                  </a:lnTo>
                  <a:lnTo>
                    <a:pt x="424396" y="598297"/>
                  </a:lnTo>
                  <a:lnTo>
                    <a:pt x="464134" y="624510"/>
                  </a:lnTo>
                  <a:lnTo>
                    <a:pt x="499835" y="643223"/>
                  </a:lnTo>
                  <a:lnTo>
                    <a:pt x="528843" y="646553"/>
                  </a:lnTo>
                  <a:lnTo>
                    <a:pt x="548500" y="626618"/>
                  </a:lnTo>
                  <a:lnTo>
                    <a:pt x="556963" y="583422"/>
                  </a:lnTo>
                  <a:lnTo>
                    <a:pt x="549736" y="549005"/>
                  </a:lnTo>
                  <a:lnTo>
                    <a:pt x="536146" y="519130"/>
                  </a:lnTo>
                  <a:lnTo>
                    <a:pt x="525518" y="489559"/>
                  </a:lnTo>
                  <a:lnTo>
                    <a:pt x="527177" y="456057"/>
                  </a:lnTo>
                  <a:lnTo>
                    <a:pt x="549784" y="425719"/>
                  </a:lnTo>
                  <a:lnTo>
                    <a:pt x="619548" y="374401"/>
                  </a:lnTo>
                  <a:lnTo>
                    <a:pt x="647754" y="339582"/>
                  </a:lnTo>
                  <a:lnTo>
                    <a:pt x="658876" y="289433"/>
                  </a:lnTo>
                  <a:lnTo>
                    <a:pt x="648102" y="247232"/>
                  </a:lnTo>
                  <a:lnTo>
                    <a:pt x="618894" y="222297"/>
                  </a:lnTo>
                  <a:lnTo>
                    <a:pt x="578398" y="209772"/>
                  </a:lnTo>
                  <a:lnTo>
                    <a:pt x="533757" y="204803"/>
                  </a:lnTo>
                  <a:lnTo>
                    <a:pt x="492119" y="202537"/>
                  </a:lnTo>
                  <a:lnTo>
                    <a:pt x="460629" y="198120"/>
                  </a:lnTo>
                  <a:lnTo>
                    <a:pt x="444598" y="182893"/>
                  </a:lnTo>
                  <a:lnTo>
                    <a:pt x="437609" y="152755"/>
                  </a:lnTo>
                  <a:lnTo>
                    <a:pt x="434781" y="114037"/>
                  </a:lnTo>
                  <a:lnTo>
                    <a:pt x="431232" y="73072"/>
                  </a:lnTo>
                  <a:lnTo>
                    <a:pt x="422079" y="36189"/>
                  </a:lnTo>
                  <a:lnTo>
                    <a:pt x="402441" y="9721"/>
                  </a:lnTo>
                  <a:lnTo>
                    <a:pt x="367436" y="0"/>
                  </a:lnTo>
                  <a:close/>
                </a:path>
              </a:pathLst>
            </a:custGeom>
            <a:solidFill>
              <a:srgbClr val="C1E4F5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26199" y="2219322"/>
              <a:ext cx="353695" cy="329565"/>
            </a:xfrm>
            <a:custGeom>
              <a:avLst/>
              <a:gdLst/>
              <a:ahLst/>
              <a:cxnLst/>
              <a:rect l="l" t="t" r="r" b="b"/>
              <a:pathLst>
                <a:path w="353695" h="329564">
                  <a:moveTo>
                    <a:pt x="240944" y="0"/>
                  </a:moveTo>
                  <a:lnTo>
                    <a:pt x="211572" y="12400"/>
                  </a:lnTo>
                  <a:lnTo>
                    <a:pt x="185015" y="34444"/>
                  </a:lnTo>
                  <a:lnTo>
                    <a:pt x="164109" y="51309"/>
                  </a:lnTo>
                  <a:lnTo>
                    <a:pt x="142625" y="45833"/>
                  </a:lnTo>
                  <a:lnTo>
                    <a:pt x="115771" y="22925"/>
                  </a:lnTo>
                  <a:lnTo>
                    <a:pt x="86390" y="4589"/>
                  </a:lnTo>
                  <a:lnTo>
                    <a:pt x="57327" y="12828"/>
                  </a:lnTo>
                  <a:lnTo>
                    <a:pt x="45395" y="39572"/>
                  </a:lnTo>
                  <a:lnTo>
                    <a:pt x="53940" y="66089"/>
                  </a:lnTo>
                  <a:lnTo>
                    <a:pt x="67775" y="94678"/>
                  </a:lnTo>
                  <a:lnTo>
                    <a:pt x="71716" y="127636"/>
                  </a:lnTo>
                  <a:lnTo>
                    <a:pt x="37160" y="165355"/>
                  </a:lnTo>
                  <a:lnTo>
                    <a:pt x="21181" y="177353"/>
                  </a:lnTo>
                  <a:lnTo>
                    <a:pt x="7997" y="190851"/>
                  </a:lnTo>
                  <a:lnTo>
                    <a:pt x="105" y="206396"/>
                  </a:lnTo>
                  <a:lnTo>
                    <a:pt x="0" y="224537"/>
                  </a:lnTo>
                  <a:lnTo>
                    <a:pt x="21024" y="235795"/>
                  </a:lnTo>
                  <a:lnTo>
                    <a:pt x="61336" y="231919"/>
                  </a:lnTo>
                  <a:lnTo>
                    <a:pt x="104193" y="227306"/>
                  </a:lnTo>
                  <a:lnTo>
                    <a:pt x="132854" y="236348"/>
                  </a:lnTo>
                  <a:lnTo>
                    <a:pt x="147444" y="262604"/>
                  </a:lnTo>
                  <a:lnTo>
                    <a:pt x="160859" y="293324"/>
                  </a:lnTo>
                  <a:lnTo>
                    <a:pt x="175486" y="318734"/>
                  </a:lnTo>
                  <a:lnTo>
                    <a:pt x="228063" y="293752"/>
                  </a:lnTo>
                  <a:lnTo>
                    <a:pt x="241172" y="234824"/>
                  </a:lnTo>
                  <a:lnTo>
                    <a:pt x="244950" y="224492"/>
                  </a:lnTo>
                  <a:lnTo>
                    <a:pt x="257468" y="218172"/>
                  </a:lnTo>
                  <a:lnTo>
                    <a:pt x="275932" y="214304"/>
                  </a:lnTo>
                  <a:lnTo>
                    <a:pt x="297548" y="211329"/>
                  </a:lnTo>
                  <a:lnTo>
                    <a:pt x="321744" y="206369"/>
                  </a:lnTo>
                  <a:lnTo>
                    <a:pt x="341709" y="200122"/>
                  </a:lnTo>
                  <a:lnTo>
                    <a:pt x="353573" y="190684"/>
                  </a:lnTo>
                  <a:lnTo>
                    <a:pt x="353466" y="176150"/>
                  </a:lnTo>
                  <a:lnTo>
                    <a:pt x="337081" y="154096"/>
                  </a:lnTo>
                  <a:lnTo>
                    <a:pt x="317461" y="144115"/>
                  </a:lnTo>
                  <a:lnTo>
                    <a:pt x="298252" y="136467"/>
                  </a:lnTo>
                  <a:lnTo>
                    <a:pt x="283095" y="121413"/>
                  </a:lnTo>
                  <a:lnTo>
                    <a:pt x="280759" y="96809"/>
                  </a:lnTo>
                  <a:lnTo>
                    <a:pt x="285667" y="69169"/>
                  </a:lnTo>
                  <a:lnTo>
                    <a:pt x="286088" y="40314"/>
                  </a:lnTo>
                  <a:lnTo>
                    <a:pt x="270294" y="12066"/>
                  </a:lnTo>
                  <a:lnTo>
                    <a:pt x="24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730" y="2299969"/>
              <a:ext cx="134848" cy="13347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0248" y="2577083"/>
              <a:ext cx="2298191" cy="370789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412239"/>
              <a:ext cx="214883" cy="40589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1308" y="6063995"/>
              <a:ext cx="440435" cy="441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749039"/>
            <a:ext cx="2929127" cy="310895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895855" y="2383535"/>
            <a:ext cx="10296525" cy="4470400"/>
            <a:chOff x="1895855" y="2383535"/>
            <a:chExt cx="10296525" cy="447040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3662" y="3546989"/>
              <a:ext cx="2528337" cy="33067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5855" y="2383535"/>
              <a:ext cx="8400288" cy="3694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63218" y="4555363"/>
            <a:ext cx="71374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3345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rlito"/>
                <a:cs typeface="Carlito"/>
              </a:rPr>
              <a:t>Hoàng Đăng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latin typeface="Carlito"/>
                <a:cs typeface="Carlito"/>
              </a:rPr>
              <a:t>Trường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1723641" y="5479029"/>
            <a:ext cx="22225" cy="5715"/>
          </a:xfrm>
          <a:custGeom>
            <a:avLst/>
            <a:gdLst/>
            <a:ahLst/>
            <a:cxnLst/>
            <a:rect l="l" t="t" r="r" b="b"/>
            <a:pathLst>
              <a:path w="22225" h="5714">
                <a:moveTo>
                  <a:pt x="12695" y="0"/>
                </a:moveTo>
                <a:lnTo>
                  <a:pt x="6704" y="623"/>
                </a:lnTo>
                <a:lnTo>
                  <a:pt x="0" y="3880"/>
                </a:lnTo>
                <a:lnTo>
                  <a:pt x="15625" y="3880"/>
                </a:lnTo>
                <a:lnTo>
                  <a:pt x="21907" y="5464"/>
                </a:lnTo>
                <a:lnTo>
                  <a:pt x="17816" y="1712"/>
                </a:lnTo>
                <a:lnTo>
                  <a:pt x="12695" y="0"/>
                </a:lnTo>
                <a:close/>
              </a:path>
            </a:pathLst>
          </a:custGeom>
          <a:solidFill>
            <a:srgbClr val="6C1F1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0" y="2311906"/>
            <a:ext cx="12192000" cy="4542155"/>
            <a:chOff x="0" y="2311906"/>
            <a:chExt cx="12192000" cy="454215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613404"/>
              <a:ext cx="2740151" cy="310896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3663" y="3546989"/>
              <a:ext cx="2528337" cy="3306751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3871" y="2311906"/>
              <a:ext cx="8144256" cy="44500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1129283"/>
            <a:ext cx="11596370" cy="5412105"/>
            <a:chOff x="297179" y="1129283"/>
            <a:chExt cx="11596370" cy="5412105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00227" y="-18288"/>
            <a:ext cx="11596370" cy="952500"/>
            <a:chOff x="300227" y="-18288"/>
            <a:chExt cx="11596370" cy="952500"/>
          </a:xfrm>
        </p:grpSpPr>
        <p:sp>
          <p:nvSpPr>
            <p:cNvPr id="6" name="object 6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1140561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400"/>
                  </a:lnTo>
                  <a:lnTo>
                    <a:pt x="11405616" y="914400"/>
                  </a:lnTo>
                  <a:lnTo>
                    <a:pt x="11453798" y="906633"/>
                  </a:lnTo>
                  <a:lnTo>
                    <a:pt x="11495635" y="885005"/>
                  </a:lnTo>
                  <a:lnTo>
                    <a:pt x="11528621" y="852019"/>
                  </a:lnTo>
                  <a:lnTo>
                    <a:pt x="11550249" y="810182"/>
                  </a:lnTo>
                  <a:lnTo>
                    <a:pt x="11558016" y="762000"/>
                  </a:lnTo>
                  <a:lnTo>
                    <a:pt x="11558016" y="152400"/>
                  </a:lnTo>
                  <a:lnTo>
                    <a:pt x="11550249" y="104217"/>
                  </a:lnTo>
                  <a:lnTo>
                    <a:pt x="11528621" y="62380"/>
                  </a:lnTo>
                  <a:lnTo>
                    <a:pt x="11495635" y="29394"/>
                  </a:lnTo>
                  <a:lnTo>
                    <a:pt x="11453798" y="7766"/>
                  </a:lnTo>
                  <a:lnTo>
                    <a:pt x="11405616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05616" y="0"/>
                  </a:lnTo>
                  <a:lnTo>
                    <a:pt x="11453798" y="7766"/>
                  </a:lnTo>
                  <a:lnTo>
                    <a:pt x="11495635" y="29394"/>
                  </a:lnTo>
                  <a:lnTo>
                    <a:pt x="11528621" y="62380"/>
                  </a:lnTo>
                  <a:lnTo>
                    <a:pt x="11550249" y="104217"/>
                  </a:lnTo>
                  <a:lnTo>
                    <a:pt x="11558016" y="152400"/>
                  </a:lnTo>
                  <a:lnTo>
                    <a:pt x="11558016" y="762000"/>
                  </a:lnTo>
                  <a:lnTo>
                    <a:pt x="11550249" y="810182"/>
                  </a:lnTo>
                  <a:lnTo>
                    <a:pt x="11528621" y="852019"/>
                  </a:lnTo>
                  <a:lnTo>
                    <a:pt x="11495635" y="885005"/>
                  </a:lnTo>
                  <a:lnTo>
                    <a:pt x="11453798" y="906633"/>
                  </a:lnTo>
                  <a:lnTo>
                    <a:pt x="11405616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5423" y="171957"/>
            <a:ext cx="1025525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2.Thay</a:t>
            </a:r>
            <a:r>
              <a:rPr dirty="0" sz="3200" spc="-7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dirty="0" sz="3200" spc="-1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đậm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trong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mỗi</a:t>
            </a:r>
            <a:r>
              <a:rPr dirty="0" sz="3200" spc="-5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câu</a:t>
            </a:r>
            <a:r>
              <a:rPr dirty="0" sz="3200" spc="-4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sau</a:t>
            </a:r>
            <a:r>
              <a:rPr dirty="0" sz="3200" spc="-4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bằng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một</a:t>
            </a:r>
            <a:r>
              <a:rPr dirty="0" sz="3200" spc="-2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đồng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10" b="1">
                <a:solidFill>
                  <a:srgbClr val="FF0000"/>
                </a:solidFill>
                <a:latin typeface="Carlito"/>
                <a:cs typeface="Carlito"/>
              </a:rPr>
              <a:t>nghĩa: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3079" cy="148437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975156" y="1265788"/>
            <a:ext cx="10513060" cy="4963795"/>
          </a:xfrm>
          <a:prstGeom prst="rect">
            <a:avLst/>
          </a:prstGeom>
        </p:spPr>
        <p:txBody>
          <a:bodyPr wrap="square" lIns="0" tIns="286385" rIns="0" bIns="0" rtlCol="0" vert="horz">
            <a:spAutoFit/>
          </a:bodyPr>
          <a:lstStyle/>
          <a:p>
            <a:pPr marL="927100" indent="-914400">
              <a:lnSpc>
                <a:spcPct val="100000"/>
              </a:lnSpc>
              <a:spcBef>
                <a:spcPts val="2255"/>
              </a:spcBef>
              <a:buClr>
                <a:srgbClr val="6F2F9F"/>
              </a:buClr>
              <a:buAutoNum type="alphaLcPeriod"/>
              <a:tabLst>
                <a:tab pos="927100" algn="l"/>
              </a:tabLst>
            </a:pPr>
            <a:r>
              <a:rPr dirty="0" sz="3600">
                <a:latin typeface="Arial"/>
                <a:cs typeface="Arial"/>
              </a:rPr>
              <a:t>Mai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tặng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chiếc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nơ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cài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tóc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màu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hồng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rất </a:t>
            </a:r>
            <a:r>
              <a:rPr dirty="0" sz="3600" spc="-20" b="1">
                <a:latin typeface="Arial"/>
                <a:cs typeface="Arial"/>
              </a:rPr>
              <a:t>đẹp</a:t>
            </a:r>
            <a:r>
              <a:rPr dirty="0" sz="3600" spc="-2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  <a:p>
            <a:pPr marL="927100" indent="-914400">
              <a:lnSpc>
                <a:spcPct val="100000"/>
              </a:lnSpc>
              <a:spcBef>
                <a:spcPts val="2160"/>
              </a:spcBef>
              <a:buClr>
                <a:srgbClr val="6F2F9F"/>
              </a:buClr>
              <a:buAutoNum type="alphaLcPeriod"/>
              <a:tabLst>
                <a:tab pos="927100" algn="l"/>
              </a:tabLst>
            </a:pPr>
            <a:r>
              <a:rPr dirty="0" sz="3600">
                <a:latin typeface="Arial"/>
                <a:cs typeface="Arial"/>
              </a:rPr>
              <a:t>Bầy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ngựa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tung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vó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trên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thảo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nguyên</a:t>
            </a:r>
            <a:r>
              <a:rPr dirty="0" sz="3600" spc="-75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rộng</a:t>
            </a:r>
            <a:r>
              <a:rPr dirty="0" sz="3600" spc="-20" b="1">
                <a:latin typeface="Arial"/>
                <a:cs typeface="Arial"/>
              </a:rPr>
              <a:t> lớn</a:t>
            </a:r>
            <a:r>
              <a:rPr dirty="0" sz="3600" spc="-2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  <a:p>
            <a:pPr marL="12700" marR="306705" indent="914400">
              <a:lnSpc>
                <a:spcPct val="150000"/>
              </a:lnSpc>
              <a:spcBef>
                <a:spcPts val="5"/>
              </a:spcBef>
              <a:buClr>
                <a:srgbClr val="6F2F9F"/>
              </a:buClr>
              <a:buAutoNum type="alphaLcPeriod"/>
              <a:tabLst>
                <a:tab pos="927100" algn="l"/>
              </a:tabLst>
            </a:pPr>
            <a:r>
              <a:rPr dirty="0" sz="3600">
                <a:latin typeface="Arial"/>
                <a:cs typeface="Arial"/>
              </a:rPr>
              <a:t>Xe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chúng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vừa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chạy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qua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quãng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đường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 spc="-25" b="1">
                <a:latin typeface="Arial"/>
                <a:cs typeface="Arial"/>
              </a:rPr>
              <a:t>gập </a:t>
            </a:r>
            <a:r>
              <a:rPr dirty="0" sz="3600" b="1">
                <a:latin typeface="Arial"/>
                <a:cs typeface="Arial"/>
              </a:rPr>
              <a:t>ghềnh</a:t>
            </a:r>
            <a:r>
              <a:rPr dirty="0" sz="3600">
                <a:latin typeface="Arial"/>
                <a:cs typeface="Arial"/>
              </a:rPr>
              <a:t>, nhiều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ổ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gà.</a:t>
            </a:r>
            <a:endParaRPr sz="3600">
              <a:latin typeface="Arial"/>
              <a:cs typeface="Arial"/>
            </a:endParaRPr>
          </a:p>
          <a:p>
            <a:pPr marL="12700" marR="51435" indent="914400">
              <a:lnSpc>
                <a:spcPct val="150000"/>
              </a:lnSpc>
              <a:buClr>
                <a:srgbClr val="6F2F9F"/>
              </a:buClr>
              <a:buAutoNum type="alphaLcPeriod"/>
              <a:tabLst>
                <a:tab pos="927100" algn="l"/>
              </a:tabLst>
            </a:pPr>
            <a:r>
              <a:rPr dirty="0" sz="3600">
                <a:latin typeface="Arial"/>
                <a:cs typeface="Arial"/>
              </a:rPr>
              <a:t>Những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cánh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hoa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bé</a:t>
            </a:r>
            <a:r>
              <a:rPr dirty="0" sz="3600" spc="-1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xíu</a:t>
            </a:r>
            <a:r>
              <a:rPr dirty="0" sz="3600" spc="-25" b="1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cố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gắng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vươn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lên</a:t>
            </a:r>
            <a:r>
              <a:rPr dirty="0" sz="3600" spc="-20">
                <a:latin typeface="Arial"/>
                <a:cs typeface="Arial"/>
              </a:rPr>
              <a:t> khỏi </a:t>
            </a:r>
            <a:r>
              <a:rPr dirty="0" sz="3600">
                <a:latin typeface="Arial"/>
                <a:cs typeface="Arial"/>
              </a:rPr>
              <a:t>đám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cỏ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để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đón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ánh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nắng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mặt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trời.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44576" y="-8762"/>
            <a:ext cx="12157710" cy="6839584"/>
            <a:chOff x="44576" y="-8762"/>
            <a:chExt cx="12157710" cy="6839584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600" y="1290828"/>
              <a:ext cx="6460998" cy="142570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80359" y="1276095"/>
              <a:ext cx="6430010" cy="139382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3616" y="1536192"/>
              <a:ext cx="619506" cy="846581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018281" y="1531873"/>
              <a:ext cx="569595" cy="795655"/>
            </a:xfrm>
            <a:custGeom>
              <a:avLst/>
              <a:gdLst/>
              <a:ahLst/>
              <a:cxnLst/>
              <a:rect l="l" t="t" r="r" b="b"/>
              <a:pathLst>
                <a:path w="569595" h="795655">
                  <a:moveTo>
                    <a:pt x="357123" y="0"/>
                  </a:moveTo>
                  <a:lnTo>
                    <a:pt x="318355" y="1668"/>
                  </a:lnTo>
                  <a:lnTo>
                    <a:pt x="245913" y="15055"/>
                  </a:lnTo>
                  <a:lnTo>
                    <a:pt x="180449" y="41777"/>
                  </a:lnTo>
                  <a:lnTo>
                    <a:pt x="124009" y="81071"/>
                  </a:lnTo>
                  <a:lnTo>
                    <a:pt x="77096" y="132842"/>
                  </a:lnTo>
                  <a:lnTo>
                    <a:pt x="40520" y="196850"/>
                  </a:lnTo>
                  <a:lnTo>
                    <a:pt x="26162" y="233425"/>
                  </a:lnTo>
                  <a:lnTo>
                    <a:pt x="14680" y="272887"/>
                  </a:lnTo>
                  <a:lnTo>
                    <a:pt x="6508" y="315086"/>
                  </a:lnTo>
                  <a:lnTo>
                    <a:pt x="1623" y="360048"/>
                  </a:lnTo>
                  <a:lnTo>
                    <a:pt x="0" y="407797"/>
                  </a:lnTo>
                  <a:lnTo>
                    <a:pt x="1478" y="454515"/>
                  </a:lnTo>
                  <a:lnTo>
                    <a:pt x="5921" y="498268"/>
                  </a:lnTo>
                  <a:lnTo>
                    <a:pt x="13340" y="539045"/>
                  </a:lnTo>
                  <a:lnTo>
                    <a:pt x="23749" y="576834"/>
                  </a:lnTo>
                  <a:lnTo>
                    <a:pt x="52784" y="643509"/>
                  </a:lnTo>
                  <a:lnTo>
                    <a:pt x="92201" y="697991"/>
                  </a:lnTo>
                  <a:lnTo>
                    <a:pt x="141604" y="740489"/>
                  </a:lnTo>
                  <a:lnTo>
                    <a:pt x="200532" y="770889"/>
                  </a:lnTo>
                  <a:lnTo>
                    <a:pt x="268160" y="789289"/>
                  </a:lnTo>
                  <a:lnTo>
                    <a:pt x="343407" y="795401"/>
                  </a:lnTo>
                  <a:lnTo>
                    <a:pt x="363319" y="794976"/>
                  </a:lnTo>
                  <a:lnTo>
                    <a:pt x="418719" y="788797"/>
                  </a:lnTo>
                  <a:lnTo>
                    <a:pt x="466671" y="777152"/>
                  </a:lnTo>
                  <a:lnTo>
                    <a:pt x="505666" y="762412"/>
                  </a:lnTo>
                  <a:lnTo>
                    <a:pt x="542178" y="742124"/>
                  </a:lnTo>
                  <a:lnTo>
                    <a:pt x="567308" y="704341"/>
                  </a:lnTo>
                  <a:lnTo>
                    <a:pt x="569523" y="655972"/>
                  </a:lnTo>
                  <a:lnTo>
                    <a:pt x="568952" y="638879"/>
                  </a:lnTo>
                  <a:lnTo>
                    <a:pt x="556514" y="600837"/>
                  </a:lnTo>
                  <a:lnTo>
                    <a:pt x="520233" y="614507"/>
                  </a:lnTo>
                  <a:lnTo>
                    <a:pt x="511794" y="619712"/>
                  </a:lnTo>
                  <a:lnTo>
                    <a:pt x="468106" y="642397"/>
                  </a:lnTo>
                  <a:lnTo>
                    <a:pt x="423995" y="657094"/>
                  </a:lnTo>
                  <a:lnTo>
                    <a:pt x="367792" y="662559"/>
                  </a:lnTo>
                  <a:lnTo>
                    <a:pt x="345483" y="661580"/>
                  </a:lnTo>
                  <a:lnTo>
                    <a:pt x="304248" y="653718"/>
                  </a:lnTo>
                  <a:lnTo>
                    <a:pt x="267747" y="637883"/>
                  </a:lnTo>
                  <a:lnTo>
                    <a:pt x="236505" y="613931"/>
                  </a:lnTo>
                  <a:lnTo>
                    <a:pt x="210671" y="581739"/>
                  </a:lnTo>
                  <a:lnTo>
                    <a:pt x="190720" y="540781"/>
                  </a:lnTo>
                  <a:lnTo>
                    <a:pt x="176912" y="491033"/>
                  </a:lnTo>
                  <a:lnTo>
                    <a:pt x="169916" y="432256"/>
                  </a:lnTo>
                  <a:lnTo>
                    <a:pt x="169037" y="399414"/>
                  </a:lnTo>
                  <a:lnTo>
                    <a:pt x="169848" y="369244"/>
                  </a:lnTo>
                  <a:lnTo>
                    <a:pt x="176377" y="313618"/>
                  </a:lnTo>
                  <a:lnTo>
                    <a:pt x="189432" y="264326"/>
                  </a:lnTo>
                  <a:lnTo>
                    <a:pt x="208585" y="222226"/>
                  </a:lnTo>
                  <a:lnTo>
                    <a:pt x="233807" y="187533"/>
                  </a:lnTo>
                  <a:lnTo>
                    <a:pt x="264477" y="160724"/>
                  </a:lnTo>
                  <a:lnTo>
                    <a:pt x="300434" y="142126"/>
                  </a:lnTo>
                  <a:lnTo>
                    <a:pt x="341391" y="132740"/>
                  </a:lnTo>
                  <a:lnTo>
                    <a:pt x="363728" y="131572"/>
                  </a:lnTo>
                  <a:lnTo>
                    <a:pt x="383795" y="132216"/>
                  </a:lnTo>
                  <a:lnTo>
                    <a:pt x="435356" y="141986"/>
                  </a:lnTo>
                  <a:lnTo>
                    <a:pt x="475789" y="158988"/>
                  </a:lnTo>
                  <a:lnTo>
                    <a:pt x="515246" y="183086"/>
                  </a:lnTo>
                  <a:lnTo>
                    <a:pt x="531748" y="195325"/>
                  </a:lnTo>
                  <a:lnTo>
                    <a:pt x="539242" y="198881"/>
                  </a:lnTo>
                  <a:lnTo>
                    <a:pt x="548767" y="198881"/>
                  </a:lnTo>
                  <a:lnTo>
                    <a:pt x="551942" y="197612"/>
                  </a:lnTo>
                  <a:lnTo>
                    <a:pt x="567007" y="149907"/>
                  </a:lnTo>
                  <a:lnTo>
                    <a:pt x="567308" y="133350"/>
                  </a:lnTo>
                  <a:lnTo>
                    <a:pt x="566773" y="111382"/>
                  </a:lnTo>
                  <a:lnTo>
                    <a:pt x="556894" y="68452"/>
                  </a:lnTo>
                  <a:lnTo>
                    <a:pt x="519683" y="39242"/>
                  </a:lnTo>
                  <a:lnTo>
                    <a:pt x="474091" y="19303"/>
                  </a:lnTo>
                  <a:lnTo>
                    <a:pt x="433675" y="8213"/>
                  </a:lnTo>
                  <a:lnTo>
                    <a:pt x="388683" y="1333"/>
                  </a:lnTo>
                  <a:lnTo>
                    <a:pt x="373058" y="333"/>
                  </a:lnTo>
                  <a:lnTo>
                    <a:pt x="357123" y="0"/>
                  </a:lnTo>
                  <a:close/>
                </a:path>
              </a:pathLst>
            </a:custGeom>
            <a:solidFill>
              <a:srgbClr val="CC99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3018281" y="1531873"/>
              <a:ext cx="569595" cy="795655"/>
            </a:xfrm>
            <a:custGeom>
              <a:avLst/>
              <a:gdLst/>
              <a:ahLst/>
              <a:cxnLst/>
              <a:rect l="l" t="t" r="r" b="b"/>
              <a:pathLst>
                <a:path w="569595" h="795655">
                  <a:moveTo>
                    <a:pt x="357123" y="0"/>
                  </a:moveTo>
                  <a:lnTo>
                    <a:pt x="404022" y="3000"/>
                  </a:lnTo>
                  <a:lnTo>
                    <a:pt x="447690" y="11509"/>
                  </a:lnTo>
                  <a:lnTo>
                    <a:pt x="486429" y="23830"/>
                  </a:lnTo>
                  <a:lnTo>
                    <a:pt x="529018" y="44743"/>
                  </a:lnTo>
                  <a:lnTo>
                    <a:pt x="558927" y="72009"/>
                  </a:lnTo>
                  <a:lnTo>
                    <a:pt x="566773" y="111382"/>
                  </a:lnTo>
                  <a:lnTo>
                    <a:pt x="567308" y="133350"/>
                  </a:lnTo>
                  <a:lnTo>
                    <a:pt x="567235" y="141968"/>
                  </a:lnTo>
                  <a:lnTo>
                    <a:pt x="561975" y="184023"/>
                  </a:lnTo>
                  <a:lnTo>
                    <a:pt x="548767" y="198881"/>
                  </a:lnTo>
                  <a:lnTo>
                    <a:pt x="545210" y="198881"/>
                  </a:lnTo>
                  <a:lnTo>
                    <a:pt x="539242" y="198881"/>
                  </a:lnTo>
                  <a:lnTo>
                    <a:pt x="531748" y="195325"/>
                  </a:lnTo>
                  <a:lnTo>
                    <a:pt x="522605" y="188467"/>
                  </a:lnTo>
                  <a:lnTo>
                    <a:pt x="515246" y="183086"/>
                  </a:lnTo>
                  <a:lnTo>
                    <a:pt x="475789" y="158988"/>
                  </a:lnTo>
                  <a:lnTo>
                    <a:pt x="435356" y="141986"/>
                  </a:lnTo>
                  <a:lnTo>
                    <a:pt x="383795" y="132216"/>
                  </a:lnTo>
                  <a:lnTo>
                    <a:pt x="363728" y="131572"/>
                  </a:lnTo>
                  <a:lnTo>
                    <a:pt x="341391" y="132740"/>
                  </a:lnTo>
                  <a:lnTo>
                    <a:pt x="300434" y="142126"/>
                  </a:lnTo>
                  <a:lnTo>
                    <a:pt x="264477" y="160724"/>
                  </a:lnTo>
                  <a:lnTo>
                    <a:pt x="233807" y="187533"/>
                  </a:lnTo>
                  <a:lnTo>
                    <a:pt x="208585" y="222226"/>
                  </a:lnTo>
                  <a:lnTo>
                    <a:pt x="189432" y="264326"/>
                  </a:lnTo>
                  <a:lnTo>
                    <a:pt x="176377" y="313618"/>
                  </a:lnTo>
                  <a:lnTo>
                    <a:pt x="169848" y="369244"/>
                  </a:lnTo>
                  <a:lnTo>
                    <a:pt x="169037" y="399414"/>
                  </a:lnTo>
                  <a:lnTo>
                    <a:pt x="169916" y="432256"/>
                  </a:lnTo>
                  <a:lnTo>
                    <a:pt x="176912" y="491033"/>
                  </a:lnTo>
                  <a:lnTo>
                    <a:pt x="190720" y="540781"/>
                  </a:lnTo>
                  <a:lnTo>
                    <a:pt x="210671" y="581739"/>
                  </a:lnTo>
                  <a:lnTo>
                    <a:pt x="236505" y="613931"/>
                  </a:lnTo>
                  <a:lnTo>
                    <a:pt x="267747" y="637883"/>
                  </a:lnTo>
                  <a:lnTo>
                    <a:pt x="304248" y="653718"/>
                  </a:lnTo>
                  <a:lnTo>
                    <a:pt x="345483" y="661580"/>
                  </a:lnTo>
                  <a:lnTo>
                    <a:pt x="367792" y="662559"/>
                  </a:lnTo>
                  <a:lnTo>
                    <a:pt x="387939" y="661959"/>
                  </a:lnTo>
                  <a:lnTo>
                    <a:pt x="439928" y="652779"/>
                  </a:lnTo>
                  <a:lnTo>
                    <a:pt x="480593" y="636849"/>
                  </a:lnTo>
                  <a:lnTo>
                    <a:pt x="520233" y="614507"/>
                  </a:lnTo>
                  <a:lnTo>
                    <a:pt x="536956" y="603250"/>
                  </a:lnTo>
                  <a:lnTo>
                    <a:pt x="544194" y="600075"/>
                  </a:lnTo>
                  <a:lnTo>
                    <a:pt x="549402" y="600075"/>
                  </a:lnTo>
                  <a:lnTo>
                    <a:pt x="553339" y="600075"/>
                  </a:lnTo>
                  <a:lnTo>
                    <a:pt x="556514" y="600837"/>
                  </a:lnTo>
                  <a:lnTo>
                    <a:pt x="558927" y="602488"/>
                  </a:lnTo>
                  <a:lnTo>
                    <a:pt x="561340" y="604012"/>
                  </a:lnTo>
                  <a:lnTo>
                    <a:pt x="563244" y="607187"/>
                  </a:lnTo>
                  <a:lnTo>
                    <a:pt x="569309" y="646890"/>
                  </a:lnTo>
                  <a:lnTo>
                    <a:pt x="569594" y="666114"/>
                  </a:lnTo>
                  <a:lnTo>
                    <a:pt x="569545" y="673334"/>
                  </a:lnTo>
                  <a:lnTo>
                    <a:pt x="566039" y="709295"/>
                  </a:lnTo>
                  <a:lnTo>
                    <a:pt x="564895" y="714248"/>
                  </a:lnTo>
                  <a:lnTo>
                    <a:pt x="535116" y="746744"/>
                  </a:lnTo>
                  <a:lnTo>
                    <a:pt x="493698" y="767484"/>
                  </a:lnTo>
                  <a:lnTo>
                    <a:pt x="451659" y="781462"/>
                  </a:lnTo>
                  <a:lnTo>
                    <a:pt x="400950" y="791650"/>
                  </a:lnTo>
                  <a:lnTo>
                    <a:pt x="343407" y="795401"/>
                  </a:lnTo>
                  <a:lnTo>
                    <a:pt x="304831" y="793875"/>
                  </a:lnTo>
                  <a:lnTo>
                    <a:pt x="233394" y="781631"/>
                  </a:lnTo>
                  <a:lnTo>
                    <a:pt x="169890" y="757195"/>
                  </a:lnTo>
                  <a:lnTo>
                    <a:pt x="115700" y="720758"/>
                  </a:lnTo>
                  <a:lnTo>
                    <a:pt x="71201" y="672274"/>
                  </a:lnTo>
                  <a:lnTo>
                    <a:pt x="36962" y="611695"/>
                  </a:lnTo>
                  <a:lnTo>
                    <a:pt x="13340" y="539045"/>
                  </a:lnTo>
                  <a:lnTo>
                    <a:pt x="5921" y="498268"/>
                  </a:lnTo>
                  <a:lnTo>
                    <a:pt x="1478" y="454515"/>
                  </a:lnTo>
                  <a:lnTo>
                    <a:pt x="0" y="407797"/>
                  </a:lnTo>
                  <a:lnTo>
                    <a:pt x="1623" y="360048"/>
                  </a:lnTo>
                  <a:lnTo>
                    <a:pt x="6508" y="315086"/>
                  </a:lnTo>
                  <a:lnTo>
                    <a:pt x="14680" y="272887"/>
                  </a:lnTo>
                  <a:lnTo>
                    <a:pt x="26162" y="233425"/>
                  </a:lnTo>
                  <a:lnTo>
                    <a:pt x="40520" y="196850"/>
                  </a:lnTo>
                  <a:lnTo>
                    <a:pt x="77096" y="132842"/>
                  </a:lnTo>
                  <a:lnTo>
                    <a:pt x="124009" y="81071"/>
                  </a:lnTo>
                  <a:lnTo>
                    <a:pt x="180449" y="41777"/>
                  </a:lnTo>
                  <a:lnTo>
                    <a:pt x="245913" y="15055"/>
                  </a:lnTo>
                  <a:lnTo>
                    <a:pt x="318355" y="1668"/>
                  </a:lnTo>
                  <a:lnTo>
                    <a:pt x="357123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92651" y="1484375"/>
              <a:ext cx="557009" cy="899922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687825" y="1478914"/>
              <a:ext cx="506730" cy="849630"/>
            </a:xfrm>
            <a:custGeom>
              <a:avLst/>
              <a:gdLst/>
              <a:ahLst/>
              <a:cxnLst/>
              <a:rect l="l" t="t" r="r" b="b"/>
              <a:pathLst>
                <a:path w="506729" h="849630">
                  <a:moveTo>
                    <a:pt x="74422" y="260731"/>
                  </a:moveTo>
                  <a:lnTo>
                    <a:pt x="28701" y="263271"/>
                  </a:lnTo>
                  <a:lnTo>
                    <a:pt x="3301" y="274193"/>
                  </a:lnTo>
                  <a:lnTo>
                    <a:pt x="1143" y="277113"/>
                  </a:lnTo>
                  <a:lnTo>
                    <a:pt x="0" y="280543"/>
                  </a:lnTo>
                  <a:lnTo>
                    <a:pt x="0" y="609600"/>
                  </a:lnTo>
                  <a:lnTo>
                    <a:pt x="2476" y="665337"/>
                  </a:lnTo>
                  <a:lnTo>
                    <a:pt x="9906" y="711073"/>
                  </a:lnTo>
                  <a:lnTo>
                    <a:pt x="22955" y="749379"/>
                  </a:lnTo>
                  <a:lnTo>
                    <a:pt x="42672" y="782827"/>
                  </a:lnTo>
                  <a:lnTo>
                    <a:pt x="69135" y="810498"/>
                  </a:lnTo>
                  <a:lnTo>
                    <a:pt x="102743" y="831596"/>
                  </a:lnTo>
                  <a:lnTo>
                    <a:pt x="144335" y="845026"/>
                  </a:lnTo>
                  <a:lnTo>
                    <a:pt x="194690" y="849502"/>
                  </a:lnTo>
                  <a:lnTo>
                    <a:pt x="218882" y="848004"/>
                  </a:lnTo>
                  <a:lnTo>
                    <a:pt x="266074" y="836054"/>
                  </a:lnTo>
                  <a:lnTo>
                    <a:pt x="311723" y="812242"/>
                  </a:lnTo>
                  <a:lnTo>
                    <a:pt x="356542" y="776567"/>
                  </a:lnTo>
                  <a:lnTo>
                    <a:pt x="378713" y="754252"/>
                  </a:lnTo>
                  <a:lnTo>
                    <a:pt x="506602" y="754252"/>
                  </a:lnTo>
                  <a:lnTo>
                    <a:pt x="506602" y="719074"/>
                  </a:lnTo>
                  <a:lnTo>
                    <a:pt x="238760" y="719074"/>
                  </a:lnTo>
                  <a:lnTo>
                    <a:pt x="227782" y="718546"/>
                  </a:lnTo>
                  <a:lnTo>
                    <a:pt x="191037" y="705699"/>
                  </a:lnTo>
                  <a:lnTo>
                    <a:pt x="161575" y="668718"/>
                  </a:lnTo>
                  <a:lnTo>
                    <a:pt x="150812" y="621363"/>
                  </a:lnTo>
                  <a:lnTo>
                    <a:pt x="149478" y="584581"/>
                  </a:lnTo>
                  <a:lnTo>
                    <a:pt x="149478" y="280543"/>
                  </a:lnTo>
                  <a:lnTo>
                    <a:pt x="148336" y="277113"/>
                  </a:lnTo>
                  <a:lnTo>
                    <a:pt x="145923" y="274193"/>
                  </a:lnTo>
                  <a:lnTo>
                    <a:pt x="143510" y="271145"/>
                  </a:lnTo>
                  <a:lnTo>
                    <a:pt x="139446" y="268732"/>
                  </a:lnTo>
                  <a:lnTo>
                    <a:pt x="94535" y="261112"/>
                  </a:lnTo>
                  <a:lnTo>
                    <a:pt x="84972" y="260826"/>
                  </a:lnTo>
                  <a:lnTo>
                    <a:pt x="74422" y="260731"/>
                  </a:lnTo>
                  <a:close/>
                </a:path>
                <a:path w="506729" h="849630">
                  <a:moveTo>
                    <a:pt x="506602" y="754252"/>
                  </a:moveTo>
                  <a:lnTo>
                    <a:pt x="378713" y="754252"/>
                  </a:lnTo>
                  <a:lnTo>
                    <a:pt x="378713" y="819531"/>
                  </a:lnTo>
                  <a:lnTo>
                    <a:pt x="391795" y="833374"/>
                  </a:lnTo>
                  <a:lnTo>
                    <a:pt x="396494" y="835406"/>
                  </a:lnTo>
                  <a:lnTo>
                    <a:pt x="442975" y="839343"/>
                  </a:lnTo>
                  <a:lnTo>
                    <a:pt x="451812" y="839249"/>
                  </a:lnTo>
                  <a:lnTo>
                    <a:pt x="493268" y="833374"/>
                  </a:lnTo>
                  <a:lnTo>
                    <a:pt x="498221" y="831469"/>
                  </a:lnTo>
                  <a:lnTo>
                    <a:pt x="501650" y="828929"/>
                  </a:lnTo>
                  <a:lnTo>
                    <a:pt x="503682" y="826008"/>
                  </a:lnTo>
                  <a:lnTo>
                    <a:pt x="505713" y="822960"/>
                  </a:lnTo>
                  <a:lnTo>
                    <a:pt x="506602" y="819531"/>
                  </a:lnTo>
                  <a:lnTo>
                    <a:pt x="506602" y="754252"/>
                  </a:lnTo>
                  <a:close/>
                </a:path>
                <a:path w="506729" h="849630">
                  <a:moveTo>
                    <a:pt x="432308" y="260731"/>
                  </a:moveTo>
                  <a:lnTo>
                    <a:pt x="386461" y="263271"/>
                  </a:lnTo>
                  <a:lnTo>
                    <a:pt x="357886" y="280543"/>
                  </a:lnTo>
                  <a:lnTo>
                    <a:pt x="357886" y="637539"/>
                  </a:lnTo>
                  <a:lnTo>
                    <a:pt x="341741" y="656330"/>
                  </a:lnTo>
                  <a:lnTo>
                    <a:pt x="310880" y="686671"/>
                  </a:lnTo>
                  <a:lnTo>
                    <a:pt x="267414" y="713898"/>
                  </a:lnTo>
                  <a:lnTo>
                    <a:pt x="238760" y="719074"/>
                  </a:lnTo>
                  <a:lnTo>
                    <a:pt x="506602" y="719074"/>
                  </a:lnTo>
                  <a:lnTo>
                    <a:pt x="506602" y="280543"/>
                  </a:lnTo>
                  <a:lnTo>
                    <a:pt x="505460" y="277113"/>
                  </a:lnTo>
                  <a:lnTo>
                    <a:pt x="503047" y="274193"/>
                  </a:lnTo>
                  <a:lnTo>
                    <a:pt x="500761" y="271145"/>
                  </a:lnTo>
                  <a:lnTo>
                    <a:pt x="460883" y="261588"/>
                  </a:lnTo>
                  <a:lnTo>
                    <a:pt x="442785" y="260826"/>
                  </a:lnTo>
                  <a:lnTo>
                    <a:pt x="432308" y="260731"/>
                  </a:lnTo>
                  <a:close/>
                </a:path>
                <a:path w="506729" h="849630">
                  <a:moveTo>
                    <a:pt x="139953" y="0"/>
                  </a:moveTo>
                  <a:lnTo>
                    <a:pt x="96520" y="2412"/>
                  </a:lnTo>
                  <a:lnTo>
                    <a:pt x="73533" y="9271"/>
                  </a:lnTo>
                  <a:lnTo>
                    <a:pt x="68961" y="12192"/>
                  </a:lnTo>
                  <a:lnTo>
                    <a:pt x="66928" y="15621"/>
                  </a:lnTo>
                  <a:lnTo>
                    <a:pt x="67690" y="23622"/>
                  </a:lnTo>
                  <a:lnTo>
                    <a:pt x="69850" y="27812"/>
                  </a:lnTo>
                  <a:lnTo>
                    <a:pt x="73913" y="32131"/>
                  </a:lnTo>
                  <a:lnTo>
                    <a:pt x="188722" y="170307"/>
                  </a:lnTo>
                  <a:lnTo>
                    <a:pt x="191897" y="174244"/>
                  </a:lnTo>
                  <a:lnTo>
                    <a:pt x="195199" y="177546"/>
                  </a:lnTo>
                  <a:lnTo>
                    <a:pt x="198627" y="180086"/>
                  </a:lnTo>
                  <a:lnTo>
                    <a:pt x="201929" y="182625"/>
                  </a:lnTo>
                  <a:lnTo>
                    <a:pt x="206248" y="184785"/>
                  </a:lnTo>
                  <a:lnTo>
                    <a:pt x="211327" y="186309"/>
                  </a:lnTo>
                  <a:lnTo>
                    <a:pt x="216535" y="187960"/>
                  </a:lnTo>
                  <a:lnTo>
                    <a:pt x="258952" y="191135"/>
                  </a:lnTo>
                  <a:lnTo>
                    <a:pt x="268837" y="191017"/>
                  </a:lnTo>
                  <a:lnTo>
                    <a:pt x="308101" y="183642"/>
                  </a:lnTo>
                  <a:lnTo>
                    <a:pt x="311531" y="181101"/>
                  </a:lnTo>
                  <a:lnTo>
                    <a:pt x="312800" y="177800"/>
                  </a:lnTo>
                  <a:lnTo>
                    <a:pt x="312038" y="173862"/>
                  </a:lnTo>
                  <a:lnTo>
                    <a:pt x="311150" y="169799"/>
                  </a:lnTo>
                  <a:lnTo>
                    <a:pt x="308990" y="165226"/>
                  </a:lnTo>
                  <a:lnTo>
                    <a:pt x="305435" y="160147"/>
                  </a:lnTo>
                  <a:lnTo>
                    <a:pt x="220251" y="23622"/>
                  </a:lnTo>
                  <a:lnTo>
                    <a:pt x="181863" y="2032"/>
                  </a:lnTo>
                  <a:lnTo>
                    <a:pt x="149381" y="71"/>
                  </a:lnTo>
                  <a:lnTo>
                    <a:pt x="139953" y="0"/>
                  </a:lnTo>
                  <a:close/>
                </a:path>
              </a:pathLst>
            </a:custGeom>
            <a:solidFill>
              <a:srgbClr val="FF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3687825" y="1478914"/>
              <a:ext cx="506730" cy="849630"/>
            </a:xfrm>
            <a:custGeom>
              <a:avLst/>
              <a:gdLst/>
              <a:ahLst/>
              <a:cxnLst/>
              <a:rect l="l" t="t" r="r" b="b"/>
              <a:pathLst>
                <a:path w="506729" h="849630">
                  <a:moveTo>
                    <a:pt x="74422" y="260731"/>
                  </a:moveTo>
                  <a:lnTo>
                    <a:pt x="120269" y="263271"/>
                  </a:lnTo>
                  <a:lnTo>
                    <a:pt x="145923" y="274193"/>
                  </a:lnTo>
                  <a:lnTo>
                    <a:pt x="148336" y="277113"/>
                  </a:lnTo>
                  <a:lnTo>
                    <a:pt x="149478" y="280543"/>
                  </a:lnTo>
                  <a:lnTo>
                    <a:pt x="149478" y="284607"/>
                  </a:lnTo>
                  <a:lnTo>
                    <a:pt x="149478" y="584581"/>
                  </a:lnTo>
                  <a:lnTo>
                    <a:pt x="152479" y="636069"/>
                  </a:lnTo>
                  <a:lnTo>
                    <a:pt x="166028" y="677767"/>
                  </a:lnTo>
                  <a:lnTo>
                    <a:pt x="199136" y="710438"/>
                  </a:lnTo>
                  <a:lnTo>
                    <a:pt x="238760" y="719074"/>
                  </a:lnTo>
                  <a:lnTo>
                    <a:pt x="253069" y="717784"/>
                  </a:lnTo>
                  <a:lnTo>
                    <a:pt x="296163" y="698246"/>
                  </a:lnTo>
                  <a:lnTo>
                    <a:pt x="326072" y="672703"/>
                  </a:lnTo>
                  <a:lnTo>
                    <a:pt x="357886" y="637539"/>
                  </a:lnTo>
                  <a:lnTo>
                    <a:pt x="357886" y="284607"/>
                  </a:lnTo>
                  <a:lnTo>
                    <a:pt x="357886" y="280543"/>
                  </a:lnTo>
                  <a:lnTo>
                    <a:pt x="395986" y="262255"/>
                  </a:lnTo>
                  <a:lnTo>
                    <a:pt x="432308" y="260731"/>
                  </a:lnTo>
                  <a:lnTo>
                    <a:pt x="442785" y="260826"/>
                  </a:lnTo>
                  <a:lnTo>
                    <a:pt x="485648" y="264668"/>
                  </a:lnTo>
                  <a:lnTo>
                    <a:pt x="503047" y="274193"/>
                  </a:lnTo>
                  <a:lnTo>
                    <a:pt x="505460" y="277113"/>
                  </a:lnTo>
                  <a:lnTo>
                    <a:pt x="506602" y="280543"/>
                  </a:lnTo>
                  <a:lnTo>
                    <a:pt x="506602" y="284607"/>
                  </a:lnTo>
                  <a:lnTo>
                    <a:pt x="506602" y="815594"/>
                  </a:lnTo>
                  <a:lnTo>
                    <a:pt x="506602" y="819531"/>
                  </a:lnTo>
                  <a:lnTo>
                    <a:pt x="505713" y="822960"/>
                  </a:lnTo>
                  <a:lnTo>
                    <a:pt x="503682" y="826008"/>
                  </a:lnTo>
                  <a:lnTo>
                    <a:pt x="501650" y="828929"/>
                  </a:lnTo>
                  <a:lnTo>
                    <a:pt x="498221" y="831469"/>
                  </a:lnTo>
                  <a:lnTo>
                    <a:pt x="493268" y="833374"/>
                  </a:lnTo>
                  <a:lnTo>
                    <a:pt x="488314" y="835406"/>
                  </a:lnTo>
                  <a:lnTo>
                    <a:pt x="442975" y="839343"/>
                  </a:lnTo>
                  <a:lnTo>
                    <a:pt x="433619" y="839249"/>
                  </a:lnTo>
                  <a:lnTo>
                    <a:pt x="391795" y="833374"/>
                  </a:lnTo>
                  <a:lnTo>
                    <a:pt x="386969" y="831469"/>
                  </a:lnTo>
                  <a:lnTo>
                    <a:pt x="383666" y="828929"/>
                  </a:lnTo>
                  <a:lnTo>
                    <a:pt x="381635" y="826008"/>
                  </a:lnTo>
                  <a:lnTo>
                    <a:pt x="379602" y="822960"/>
                  </a:lnTo>
                  <a:lnTo>
                    <a:pt x="378713" y="819531"/>
                  </a:lnTo>
                  <a:lnTo>
                    <a:pt x="378713" y="815594"/>
                  </a:lnTo>
                  <a:lnTo>
                    <a:pt x="378713" y="754252"/>
                  </a:lnTo>
                  <a:lnTo>
                    <a:pt x="334216" y="795893"/>
                  </a:lnTo>
                  <a:lnTo>
                    <a:pt x="289051" y="825626"/>
                  </a:lnTo>
                  <a:lnTo>
                    <a:pt x="242681" y="843518"/>
                  </a:lnTo>
                  <a:lnTo>
                    <a:pt x="194690" y="849502"/>
                  </a:lnTo>
                  <a:lnTo>
                    <a:pt x="168429" y="848383"/>
                  </a:lnTo>
                  <a:lnTo>
                    <a:pt x="122431" y="839430"/>
                  </a:lnTo>
                  <a:lnTo>
                    <a:pt x="85052" y="821886"/>
                  </a:lnTo>
                  <a:lnTo>
                    <a:pt x="55004" y="797466"/>
                  </a:lnTo>
                  <a:lnTo>
                    <a:pt x="31980" y="766704"/>
                  </a:lnTo>
                  <a:lnTo>
                    <a:pt x="15597" y="730839"/>
                  </a:lnTo>
                  <a:lnTo>
                    <a:pt x="5572" y="689449"/>
                  </a:lnTo>
                  <a:lnTo>
                    <a:pt x="619" y="638724"/>
                  </a:lnTo>
                  <a:lnTo>
                    <a:pt x="0" y="609600"/>
                  </a:lnTo>
                  <a:lnTo>
                    <a:pt x="0" y="284607"/>
                  </a:lnTo>
                  <a:lnTo>
                    <a:pt x="0" y="280543"/>
                  </a:lnTo>
                  <a:lnTo>
                    <a:pt x="1143" y="277113"/>
                  </a:lnTo>
                  <a:lnTo>
                    <a:pt x="3301" y="274193"/>
                  </a:lnTo>
                  <a:lnTo>
                    <a:pt x="5461" y="271145"/>
                  </a:lnTo>
                  <a:lnTo>
                    <a:pt x="46168" y="261588"/>
                  </a:lnTo>
                  <a:lnTo>
                    <a:pt x="64162" y="260826"/>
                  </a:lnTo>
                  <a:lnTo>
                    <a:pt x="74422" y="260731"/>
                  </a:lnTo>
                  <a:close/>
                </a:path>
                <a:path w="506729" h="849630">
                  <a:moveTo>
                    <a:pt x="139953" y="0"/>
                  </a:moveTo>
                  <a:lnTo>
                    <a:pt x="181863" y="2032"/>
                  </a:lnTo>
                  <a:lnTo>
                    <a:pt x="195325" y="5080"/>
                  </a:lnTo>
                  <a:lnTo>
                    <a:pt x="201295" y="6858"/>
                  </a:lnTo>
                  <a:lnTo>
                    <a:pt x="305435" y="160147"/>
                  </a:lnTo>
                  <a:lnTo>
                    <a:pt x="308990" y="165226"/>
                  </a:lnTo>
                  <a:lnTo>
                    <a:pt x="311150" y="169799"/>
                  </a:lnTo>
                  <a:lnTo>
                    <a:pt x="312038" y="173862"/>
                  </a:lnTo>
                  <a:lnTo>
                    <a:pt x="312800" y="177800"/>
                  </a:lnTo>
                  <a:lnTo>
                    <a:pt x="311531" y="181101"/>
                  </a:lnTo>
                  <a:lnTo>
                    <a:pt x="308101" y="183642"/>
                  </a:lnTo>
                  <a:lnTo>
                    <a:pt x="304800" y="186182"/>
                  </a:lnTo>
                  <a:lnTo>
                    <a:pt x="258952" y="191135"/>
                  </a:lnTo>
                  <a:lnTo>
                    <a:pt x="250737" y="191043"/>
                  </a:lnTo>
                  <a:lnTo>
                    <a:pt x="211327" y="186309"/>
                  </a:lnTo>
                  <a:lnTo>
                    <a:pt x="206248" y="184785"/>
                  </a:lnTo>
                  <a:lnTo>
                    <a:pt x="201929" y="182625"/>
                  </a:lnTo>
                  <a:lnTo>
                    <a:pt x="198627" y="180086"/>
                  </a:lnTo>
                  <a:lnTo>
                    <a:pt x="195199" y="177546"/>
                  </a:lnTo>
                  <a:lnTo>
                    <a:pt x="191897" y="174244"/>
                  </a:lnTo>
                  <a:lnTo>
                    <a:pt x="188722" y="170307"/>
                  </a:lnTo>
                  <a:lnTo>
                    <a:pt x="73913" y="32131"/>
                  </a:lnTo>
                  <a:lnTo>
                    <a:pt x="69850" y="27812"/>
                  </a:lnTo>
                  <a:lnTo>
                    <a:pt x="67690" y="23622"/>
                  </a:lnTo>
                  <a:lnTo>
                    <a:pt x="67310" y="19685"/>
                  </a:lnTo>
                  <a:lnTo>
                    <a:pt x="66928" y="15621"/>
                  </a:lnTo>
                  <a:lnTo>
                    <a:pt x="68961" y="12192"/>
                  </a:lnTo>
                  <a:lnTo>
                    <a:pt x="73533" y="9271"/>
                  </a:lnTo>
                  <a:lnTo>
                    <a:pt x="78104" y="6223"/>
                  </a:lnTo>
                  <a:lnTo>
                    <a:pt x="126952" y="144"/>
                  </a:lnTo>
                  <a:lnTo>
                    <a:pt x="139953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9496" y="1734312"/>
              <a:ext cx="558546" cy="639318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4344669" y="1729485"/>
              <a:ext cx="507365" cy="589280"/>
            </a:xfrm>
            <a:custGeom>
              <a:avLst/>
              <a:gdLst/>
              <a:ahLst/>
              <a:cxnLst/>
              <a:rect l="l" t="t" r="r" b="b"/>
              <a:pathLst>
                <a:path w="507364" h="589280">
                  <a:moveTo>
                    <a:pt x="312546" y="0"/>
                  </a:moveTo>
                  <a:lnTo>
                    <a:pt x="264048" y="5984"/>
                  </a:lnTo>
                  <a:lnTo>
                    <a:pt x="217550" y="23875"/>
                  </a:lnTo>
                  <a:lnTo>
                    <a:pt x="172402" y="53609"/>
                  </a:lnTo>
                  <a:lnTo>
                    <a:pt x="128015" y="95250"/>
                  </a:lnTo>
                  <a:lnTo>
                    <a:pt x="128015" y="29972"/>
                  </a:lnTo>
                  <a:lnTo>
                    <a:pt x="89193" y="11017"/>
                  </a:lnTo>
                  <a:lnTo>
                    <a:pt x="73382" y="10255"/>
                  </a:lnTo>
                  <a:lnTo>
                    <a:pt x="55425" y="10255"/>
                  </a:lnTo>
                  <a:lnTo>
                    <a:pt x="8508" y="18161"/>
                  </a:lnTo>
                  <a:lnTo>
                    <a:pt x="0" y="29972"/>
                  </a:lnTo>
                  <a:lnTo>
                    <a:pt x="0" y="568960"/>
                  </a:lnTo>
                  <a:lnTo>
                    <a:pt x="46354" y="587968"/>
                  </a:lnTo>
                  <a:lnTo>
                    <a:pt x="64452" y="588678"/>
                  </a:lnTo>
                  <a:lnTo>
                    <a:pt x="85480" y="588678"/>
                  </a:lnTo>
                  <a:lnTo>
                    <a:pt x="128524" y="584835"/>
                  </a:lnTo>
                  <a:lnTo>
                    <a:pt x="149987" y="568960"/>
                  </a:lnTo>
                  <a:lnTo>
                    <a:pt x="149987" y="211962"/>
                  </a:lnTo>
                  <a:lnTo>
                    <a:pt x="165633" y="193226"/>
                  </a:lnTo>
                  <a:lnTo>
                    <a:pt x="195974" y="162849"/>
                  </a:lnTo>
                  <a:lnTo>
                    <a:pt x="239728" y="135651"/>
                  </a:lnTo>
                  <a:lnTo>
                    <a:pt x="268477" y="130428"/>
                  </a:lnTo>
                  <a:lnTo>
                    <a:pt x="279455" y="130974"/>
                  </a:lnTo>
                  <a:lnTo>
                    <a:pt x="316178" y="143803"/>
                  </a:lnTo>
                  <a:lnTo>
                    <a:pt x="345217" y="180800"/>
                  </a:lnTo>
                  <a:lnTo>
                    <a:pt x="356346" y="227456"/>
                  </a:lnTo>
                  <a:lnTo>
                    <a:pt x="357758" y="262000"/>
                  </a:lnTo>
                  <a:lnTo>
                    <a:pt x="357758" y="568960"/>
                  </a:lnTo>
                  <a:lnTo>
                    <a:pt x="358901" y="572388"/>
                  </a:lnTo>
                  <a:lnTo>
                    <a:pt x="403901" y="587968"/>
                  </a:lnTo>
                  <a:lnTo>
                    <a:pt x="422241" y="588678"/>
                  </a:lnTo>
                  <a:lnTo>
                    <a:pt x="443075" y="588678"/>
                  </a:lnTo>
                  <a:lnTo>
                    <a:pt x="486155" y="584835"/>
                  </a:lnTo>
                  <a:lnTo>
                    <a:pt x="507238" y="568960"/>
                  </a:lnTo>
                  <a:lnTo>
                    <a:pt x="507238" y="236981"/>
                  </a:lnTo>
                  <a:lnTo>
                    <a:pt x="504682" y="183387"/>
                  </a:lnTo>
                  <a:lnTo>
                    <a:pt x="497077" y="138175"/>
                  </a:lnTo>
                  <a:lnTo>
                    <a:pt x="483758" y="99679"/>
                  </a:lnTo>
                  <a:lnTo>
                    <a:pt x="464057" y="66421"/>
                  </a:lnTo>
                  <a:lnTo>
                    <a:pt x="437530" y="38973"/>
                  </a:lnTo>
                  <a:lnTo>
                    <a:pt x="403859" y="17906"/>
                  </a:lnTo>
                  <a:lnTo>
                    <a:pt x="362442" y="4476"/>
                  </a:lnTo>
                  <a:lnTo>
                    <a:pt x="338548" y="1119"/>
                  </a:lnTo>
                  <a:lnTo>
                    <a:pt x="31254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344669" y="1729485"/>
              <a:ext cx="507365" cy="589280"/>
            </a:xfrm>
            <a:custGeom>
              <a:avLst/>
              <a:gdLst/>
              <a:ahLst/>
              <a:cxnLst/>
              <a:rect l="l" t="t" r="r" b="b"/>
              <a:pathLst>
                <a:path w="507364" h="589280">
                  <a:moveTo>
                    <a:pt x="312546" y="0"/>
                  </a:moveTo>
                  <a:lnTo>
                    <a:pt x="362442" y="4476"/>
                  </a:lnTo>
                  <a:lnTo>
                    <a:pt x="403859" y="17906"/>
                  </a:lnTo>
                  <a:lnTo>
                    <a:pt x="437530" y="38973"/>
                  </a:lnTo>
                  <a:lnTo>
                    <a:pt x="464057" y="66421"/>
                  </a:lnTo>
                  <a:lnTo>
                    <a:pt x="483758" y="99679"/>
                  </a:lnTo>
                  <a:lnTo>
                    <a:pt x="497077" y="138175"/>
                  </a:lnTo>
                  <a:lnTo>
                    <a:pt x="504682" y="183387"/>
                  </a:lnTo>
                  <a:lnTo>
                    <a:pt x="507238" y="236981"/>
                  </a:lnTo>
                  <a:lnTo>
                    <a:pt x="507238" y="565023"/>
                  </a:lnTo>
                  <a:lnTo>
                    <a:pt x="507238" y="568960"/>
                  </a:lnTo>
                  <a:lnTo>
                    <a:pt x="505967" y="572388"/>
                  </a:lnTo>
                  <a:lnTo>
                    <a:pt x="503554" y="575437"/>
                  </a:lnTo>
                  <a:lnTo>
                    <a:pt x="501268" y="578358"/>
                  </a:lnTo>
                  <a:lnTo>
                    <a:pt x="497204" y="580898"/>
                  </a:lnTo>
                  <a:lnTo>
                    <a:pt x="491743" y="582802"/>
                  </a:lnTo>
                  <a:lnTo>
                    <a:pt x="486155" y="584835"/>
                  </a:lnTo>
                  <a:lnTo>
                    <a:pt x="443075" y="588678"/>
                  </a:lnTo>
                  <a:lnTo>
                    <a:pt x="432815" y="588772"/>
                  </a:lnTo>
                  <a:lnTo>
                    <a:pt x="422241" y="588678"/>
                  </a:lnTo>
                  <a:lnTo>
                    <a:pt x="378840" y="584835"/>
                  </a:lnTo>
                  <a:lnTo>
                    <a:pt x="373252" y="582802"/>
                  </a:lnTo>
                  <a:lnTo>
                    <a:pt x="367664" y="580898"/>
                  </a:lnTo>
                  <a:lnTo>
                    <a:pt x="363727" y="578358"/>
                  </a:lnTo>
                  <a:lnTo>
                    <a:pt x="361314" y="575437"/>
                  </a:lnTo>
                  <a:lnTo>
                    <a:pt x="358901" y="572388"/>
                  </a:lnTo>
                  <a:lnTo>
                    <a:pt x="357758" y="568960"/>
                  </a:lnTo>
                  <a:lnTo>
                    <a:pt x="357758" y="565023"/>
                  </a:lnTo>
                  <a:lnTo>
                    <a:pt x="357758" y="262000"/>
                  </a:lnTo>
                  <a:lnTo>
                    <a:pt x="354597" y="213316"/>
                  </a:lnTo>
                  <a:lnTo>
                    <a:pt x="340812" y="171737"/>
                  </a:lnTo>
                  <a:lnTo>
                    <a:pt x="308101" y="139064"/>
                  </a:lnTo>
                  <a:lnTo>
                    <a:pt x="268477" y="130428"/>
                  </a:lnTo>
                  <a:lnTo>
                    <a:pt x="254144" y="131736"/>
                  </a:lnTo>
                  <a:lnTo>
                    <a:pt x="210692" y="151256"/>
                  </a:lnTo>
                  <a:lnTo>
                    <a:pt x="180959" y="176847"/>
                  </a:lnTo>
                  <a:lnTo>
                    <a:pt x="149987" y="211962"/>
                  </a:lnTo>
                  <a:lnTo>
                    <a:pt x="149987" y="565023"/>
                  </a:lnTo>
                  <a:lnTo>
                    <a:pt x="149987" y="568960"/>
                  </a:lnTo>
                  <a:lnTo>
                    <a:pt x="134238" y="582802"/>
                  </a:lnTo>
                  <a:lnTo>
                    <a:pt x="128524" y="584835"/>
                  </a:lnTo>
                  <a:lnTo>
                    <a:pt x="85480" y="588678"/>
                  </a:lnTo>
                  <a:lnTo>
                    <a:pt x="74929" y="588772"/>
                  </a:lnTo>
                  <a:lnTo>
                    <a:pt x="64452" y="588678"/>
                  </a:lnTo>
                  <a:lnTo>
                    <a:pt x="21462" y="584835"/>
                  </a:lnTo>
                  <a:lnTo>
                    <a:pt x="15747" y="582802"/>
                  </a:lnTo>
                  <a:lnTo>
                    <a:pt x="10032" y="580898"/>
                  </a:lnTo>
                  <a:lnTo>
                    <a:pt x="5968" y="578358"/>
                  </a:lnTo>
                  <a:lnTo>
                    <a:pt x="3555" y="575437"/>
                  </a:lnTo>
                  <a:lnTo>
                    <a:pt x="1142" y="572388"/>
                  </a:lnTo>
                  <a:lnTo>
                    <a:pt x="0" y="568960"/>
                  </a:lnTo>
                  <a:lnTo>
                    <a:pt x="0" y="565023"/>
                  </a:lnTo>
                  <a:lnTo>
                    <a:pt x="0" y="34036"/>
                  </a:lnTo>
                  <a:lnTo>
                    <a:pt x="0" y="29972"/>
                  </a:lnTo>
                  <a:lnTo>
                    <a:pt x="1015" y="26542"/>
                  </a:lnTo>
                  <a:lnTo>
                    <a:pt x="2920" y="23622"/>
                  </a:lnTo>
                  <a:lnTo>
                    <a:pt x="4952" y="20574"/>
                  </a:lnTo>
                  <a:lnTo>
                    <a:pt x="8508" y="18161"/>
                  </a:lnTo>
                  <a:lnTo>
                    <a:pt x="13715" y="16128"/>
                  </a:lnTo>
                  <a:lnTo>
                    <a:pt x="18795" y="14097"/>
                  </a:lnTo>
                  <a:lnTo>
                    <a:pt x="64262" y="10160"/>
                  </a:lnTo>
                  <a:lnTo>
                    <a:pt x="73382" y="10255"/>
                  </a:lnTo>
                  <a:lnTo>
                    <a:pt x="115188" y="16128"/>
                  </a:lnTo>
                  <a:lnTo>
                    <a:pt x="124967" y="23622"/>
                  </a:lnTo>
                  <a:lnTo>
                    <a:pt x="127000" y="26542"/>
                  </a:lnTo>
                  <a:lnTo>
                    <a:pt x="128015" y="29972"/>
                  </a:lnTo>
                  <a:lnTo>
                    <a:pt x="128015" y="34036"/>
                  </a:lnTo>
                  <a:lnTo>
                    <a:pt x="128015" y="95250"/>
                  </a:lnTo>
                  <a:lnTo>
                    <a:pt x="172402" y="53609"/>
                  </a:lnTo>
                  <a:lnTo>
                    <a:pt x="217550" y="23875"/>
                  </a:lnTo>
                  <a:lnTo>
                    <a:pt x="264048" y="5984"/>
                  </a:lnTo>
                  <a:lnTo>
                    <a:pt x="288041" y="1498"/>
                  </a:lnTo>
                  <a:lnTo>
                    <a:pt x="312546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43855" y="1737360"/>
              <a:ext cx="589026" cy="851153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4939537" y="1731898"/>
              <a:ext cx="537845" cy="800100"/>
            </a:xfrm>
            <a:custGeom>
              <a:avLst/>
              <a:gdLst/>
              <a:ahLst/>
              <a:cxnLst/>
              <a:rect l="l" t="t" r="r" b="b"/>
              <a:pathLst>
                <a:path w="537845" h="800100">
                  <a:moveTo>
                    <a:pt x="255904" y="0"/>
                  </a:moveTo>
                  <a:lnTo>
                    <a:pt x="209216" y="3810"/>
                  </a:lnTo>
                  <a:lnTo>
                    <a:pt x="166624" y="13970"/>
                  </a:lnTo>
                  <a:lnTo>
                    <a:pt x="129016" y="30479"/>
                  </a:lnTo>
                  <a:lnTo>
                    <a:pt x="97027" y="53339"/>
                  </a:lnTo>
                  <a:lnTo>
                    <a:pt x="71040" y="81279"/>
                  </a:lnTo>
                  <a:lnTo>
                    <a:pt x="51435" y="114300"/>
                  </a:lnTo>
                  <a:lnTo>
                    <a:pt x="39147" y="153670"/>
                  </a:lnTo>
                  <a:lnTo>
                    <a:pt x="35051" y="198120"/>
                  </a:lnTo>
                  <a:lnTo>
                    <a:pt x="35837" y="218439"/>
                  </a:lnTo>
                  <a:lnTo>
                    <a:pt x="47625" y="270510"/>
                  </a:lnTo>
                  <a:lnTo>
                    <a:pt x="71020" y="309879"/>
                  </a:lnTo>
                  <a:lnTo>
                    <a:pt x="80899" y="320039"/>
                  </a:lnTo>
                  <a:lnTo>
                    <a:pt x="68728" y="332739"/>
                  </a:lnTo>
                  <a:lnTo>
                    <a:pt x="39242" y="372110"/>
                  </a:lnTo>
                  <a:lnTo>
                    <a:pt x="24241" y="419100"/>
                  </a:lnTo>
                  <a:lnTo>
                    <a:pt x="23240" y="436879"/>
                  </a:lnTo>
                  <a:lnTo>
                    <a:pt x="24102" y="449579"/>
                  </a:lnTo>
                  <a:lnTo>
                    <a:pt x="37211" y="487679"/>
                  </a:lnTo>
                  <a:lnTo>
                    <a:pt x="64660" y="518160"/>
                  </a:lnTo>
                  <a:lnTo>
                    <a:pt x="76708" y="525779"/>
                  </a:lnTo>
                  <a:lnTo>
                    <a:pt x="67804" y="532129"/>
                  </a:lnTo>
                  <a:lnTo>
                    <a:pt x="59388" y="539750"/>
                  </a:lnTo>
                  <a:lnTo>
                    <a:pt x="51472" y="546100"/>
                  </a:lnTo>
                  <a:lnTo>
                    <a:pt x="44069" y="553720"/>
                  </a:lnTo>
                  <a:lnTo>
                    <a:pt x="37191" y="561339"/>
                  </a:lnTo>
                  <a:lnTo>
                    <a:pt x="30861" y="568960"/>
                  </a:lnTo>
                  <a:lnTo>
                    <a:pt x="25102" y="576579"/>
                  </a:lnTo>
                  <a:lnTo>
                    <a:pt x="19938" y="585470"/>
                  </a:lnTo>
                  <a:lnTo>
                    <a:pt x="15295" y="593089"/>
                  </a:lnTo>
                  <a:lnTo>
                    <a:pt x="1254" y="637539"/>
                  </a:lnTo>
                  <a:lnTo>
                    <a:pt x="0" y="656589"/>
                  </a:lnTo>
                  <a:lnTo>
                    <a:pt x="879" y="671829"/>
                  </a:lnTo>
                  <a:lnTo>
                    <a:pt x="13970" y="715010"/>
                  </a:lnTo>
                  <a:lnTo>
                    <a:pt x="44366" y="750570"/>
                  </a:lnTo>
                  <a:lnTo>
                    <a:pt x="93583" y="777239"/>
                  </a:lnTo>
                  <a:lnTo>
                    <a:pt x="137160" y="789939"/>
                  </a:lnTo>
                  <a:lnTo>
                    <a:pt x="220313" y="800100"/>
                  </a:lnTo>
                  <a:lnTo>
                    <a:pt x="286730" y="800100"/>
                  </a:lnTo>
                  <a:lnTo>
                    <a:pt x="347602" y="792479"/>
                  </a:lnTo>
                  <a:lnTo>
                    <a:pt x="399686" y="777239"/>
                  </a:lnTo>
                  <a:lnTo>
                    <a:pt x="442981" y="756920"/>
                  </a:lnTo>
                  <a:lnTo>
                    <a:pt x="477557" y="731520"/>
                  </a:lnTo>
                  <a:lnTo>
                    <a:pt x="503414" y="702310"/>
                  </a:lnTo>
                  <a:lnTo>
                    <a:pt x="505485" y="698500"/>
                  </a:lnTo>
                  <a:lnTo>
                    <a:pt x="259587" y="698500"/>
                  </a:lnTo>
                  <a:lnTo>
                    <a:pt x="233705" y="697229"/>
                  </a:lnTo>
                  <a:lnTo>
                    <a:pt x="191275" y="689610"/>
                  </a:lnTo>
                  <a:lnTo>
                    <a:pt x="152177" y="664210"/>
                  </a:lnTo>
                  <a:lnTo>
                    <a:pt x="144652" y="637539"/>
                  </a:lnTo>
                  <a:lnTo>
                    <a:pt x="144779" y="629920"/>
                  </a:lnTo>
                  <a:lnTo>
                    <a:pt x="145287" y="624839"/>
                  </a:lnTo>
                  <a:lnTo>
                    <a:pt x="147574" y="613410"/>
                  </a:lnTo>
                  <a:lnTo>
                    <a:pt x="150113" y="607060"/>
                  </a:lnTo>
                  <a:lnTo>
                    <a:pt x="153924" y="600710"/>
                  </a:lnTo>
                  <a:lnTo>
                    <a:pt x="157607" y="594360"/>
                  </a:lnTo>
                  <a:lnTo>
                    <a:pt x="186088" y="565150"/>
                  </a:lnTo>
                  <a:lnTo>
                    <a:pt x="193421" y="558800"/>
                  </a:lnTo>
                  <a:lnTo>
                    <a:pt x="522212" y="558800"/>
                  </a:lnTo>
                  <a:lnTo>
                    <a:pt x="517651" y="547370"/>
                  </a:lnTo>
                  <a:lnTo>
                    <a:pt x="492059" y="509270"/>
                  </a:lnTo>
                  <a:lnTo>
                    <a:pt x="453723" y="481329"/>
                  </a:lnTo>
                  <a:lnTo>
                    <a:pt x="402816" y="463550"/>
                  </a:lnTo>
                  <a:lnTo>
                    <a:pt x="362517" y="457200"/>
                  </a:lnTo>
                  <a:lnTo>
                    <a:pt x="211327" y="450850"/>
                  </a:lnTo>
                  <a:lnTo>
                    <a:pt x="198375" y="449579"/>
                  </a:lnTo>
                  <a:lnTo>
                    <a:pt x="162115" y="433070"/>
                  </a:lnTo>
                  <a:lnTo>
                    <a:pt x="153542" y="410210"/>
                  </a:lnTo>
                  <a:lnTo>
                    <a:pt x="153542" y="401320"/>
                  </a:lnTo>
                  <a:lnTo>
                    <a:pt x="171958" y="368300"/>
                  </a:lnTo>
                  <a:lnTo>
                    <a:pt x="366988" y="368300"/>
                  </a:lnTo>
                  <a:lnTo>
                    <a:pt x="385143" y="360679"/>
                  </a:lnTo>
                  <a:lnTo>
                    <a:pt x="416940" y="339089"/>
                  </a:lnTo>
                  <a:lnTo>
                    <a:pt x="452766" y="294639"/>
                  </a:lnTo>
                  <a:lnTo>
                    <a:pt x="458074" y="284479"/>
                  </a:lnTo>
                  <a:lnTo>
                    <a:pt x="255904" y="284479"/>
                  </a:lnTo>
                  <a:lnTo>
                    <a:pt x="235977" y="283210"/>
                  </a:lnTo>
                  <a:lnTo>
                    <a:pt x="189864" y="261620"/>
                  </a:lnTo>
                  <a:lnTo>
                    <a:pt x="167594" y="215900"/>
                  </a:lnTo>
                  <a:lnTo>
                    <a:pt x="166211" y="194310"/>
                  </a:lnTo>
                  <a:lnTo>
                    <a:pt x="166449" y="187960"/>
                  </a:lnTo>
                  <a:lnTo>
                    <a:pt x="178212" y="146050"/>
                  </a:lnTo>
                  <a:lnTo>
                    <a:pt x="207514" y="115570"/>
                  </a:lnTo>
                  <a:lnTo>
                    <a:pt x="233489" y="106679"/>
                  </a:lnTo>
                  <a:lnTo>
                    <a:pt x="243486" y="104139"/>
                  </a:lnTo>
                  <a:lnTo>
                    <a:pt x="533840" y="104139"/>
                  </a:lnTo>
                  <a:lnTo>
                    <a:pt x="535908" y="93979"/>
                  </a:lnTo>
                  <a:lnTo>
                    <a:pt x="537166" y="82550"/>
                  </a:lnTo>
                  <a:lnTo>
                    <a:pt x="537590" y="68579"/>
                  </a:lnTo>
                  <a:lnTo>
                    <a:pt x="537188" y="54610"/>
                  </a:lnTo>
                  <a:lnTo>
                    <a:pt x="527176" y="16510"/>
                  </a:lnTo>
                  <a:lnTo>
                    <a:pt x="521715" y="11429"/>
                  </a:lnTo>
                  <a:lnTo>
                    <a:pt x="346456" y="11429"/>
                  </a:lnTo>
                  <a:lnTo>
                    <a:pt x="336432" y="8889"/>
                  </a:lnTo>
                  <a:lnTo>
                    <a:pt x="325993" y="7620"/>
                  </a:lnTo>
                  <a:lnTo>
                    <a:pt x="315148" y="5079"/>
                  </a:lnTo>
                  <a:lnTo>
                    <a:pt x="280431" y="1270"/>
                  </a:lnTo>
                  <a:lnTo>
                    <a:pt x="268317" y="1270"/>
                  </a:lnTo>
                  <a:lnTo>
                    <a:pt x="255904" y="0"/>
                  </a:lnTo>
                  <a:close/>
                </a:path>
                <a:path w="537845" h="800100">
                  <a:moveTo>
                    <a:pt x="522212" y="558800"/>
                  </a:moveTo>
                  <a:lnTo>
                    <a:pt x="193421" y="558800"/>
                  </a:lnTo>
                  <a:lnTo>
                    <a:pt x="299974" y="561339"/>
                  </a:lnTo>
                  <a:lnTo>
                    <a:pt x="317736" y="563879"/>
                  </a:lnTo>
                  <a:lnTo>
                    <a:pt x="358901" y="577850"/>
                  </a:lnTo>
                  <a:lnTo>
                    <a:pt x="380364" y="618489"/>
                  </a:lnTo>
                  <a:lnTo>
                    <a:pt x="379985" y="626110"/>
                  </a:lnTo>
                  <a:lnTo>
                    <a:pt x="360822" y="668020"/>
                  </a:lnTo>
                  <a:lnTo>
                    <a:pt x="327735" y="688339"/>
                  </a:lnTo>
                  <a:lnTo>
                    <a:pt x="316738" y="690879"/>
                  </a:lnTo>
                  <a:lnTo>
                    <a:pt x="304450" y="694689"/>
                  </a:lnTo>
                  <a:lnTo>
                    <a:pt x="290830" y="697229"/>
                  </a:lnTo>
                  <a:lnTo>
                    <a:pt x="275875" y="698500"/>
                  </a:lnTo>
                  <a:lnTo>
                    <a:pt x="505485" y="698500"/>
                  </a:lnTo>
                  <a:lnTo>
                    <a:pt x="526049" y="648970"/>
                  </a:lnTo>
                  <a:lnTo>
                    <a:pt x="530351" y="610870"/>
                  </a:lnTo>
                  <a:lnTo>
                    <a:pt x="529564" y="593089"/>
                  </a:lnTo>
                  <a:lnTo>
                    <a:pt x="527192" y="576579"/>
                  </a:lnTo>
                  <a:lnTo>
                    <a:pt x="523226" y="561339"/>
                  </a:lnTo>
                  <a:lnTo>
                    <a:pt x="522212" y="558800"/>
                  </a:lnTo>
                  <a:close/>
                </a:path>
                <a:path w="537845" h="800100">
                  <a:moveTo>
                    <a:pt x="366988" y="368300"/>
                  </a:moveTo>
                  <a:lnTo>
                    <a:pt x="171958" y="368300"/>
                  </a:lnTo>
                  <a:lnTo>
                    <a:pt x="178911" y="372110"/>
                  </a:lnTo>
                  <a:lnTo>
                    <a:pt x="231584" y="387350"/>
                  </a:lnTo>
                  <a:lnTo>
                    <a:pt x="243919" y="388620"/>
                  </a:lnTo>
                  <a:lnTo>
                    <a:pt x="256539" y="388620"/>
                  </a:lnTo>
                  <a:lnTo>
                    <a:pt x="304276" y="386079"/>
                  </a:lnTo>
                  <a:lnTo>
                    <a:pt x="326388" y="381000"/>
                  </a:lnTo>
                  <a:lnTo>
                    <a:pt x="347345" y="375920"/>
                  </a:lnTo>
                  <a:lnTo>
                    <a:pt x="366988" y="368300"/>
                  </a:lnTo>
                  <a:close/>
                </a:path>
                <a:path w="537845" h="800100">
                  <a:moveTo>
                    <a:pt x="533840" y="104139"/>
                  </a:moveTo>
                  <a:lnTo>
                    <a:pt x="254126" y="104139"/>
                  </a:lnTo>
                  <a:lnTo>
                    <a:pt x="274627" y="105410"/>
                  </a:lnTo>
                  <a:lnTo>
                    <a:pt x="292687" y="110489"/>
                  </a:lnTo>
                  <a:lnTo>
                    <a:pt x="331864" y="140970"/>
                  </a:lnTo>
                  <a:lnTo>
                    <a:pt x="345313" y="194310"/>
                  </a:lnTo>
                  <a:lnTo>
                    <a:pt x="344955" y="203200"/>
                  </a:lnTo>
                  <a:lnTo>
                    <a:pt x="332613" y="243839"/>
                  </a:lnTo>
                  <a:lnTo>
                    <a:pt x="328132" y="251460"/>
                  </a:lnTo>
                  <a:lnTo>
                    <a:pt x="322961" y="257810"/>
                  </a:lnTo>
                  <a:lnTo>
                    <a:pt x="317081" y="264160"/>
                  </a:lnTo>
                  <a:lnTo>
                    <a:pt x="310499" y="269239"/>
                  </a:lnTo>
                  <a:lnTo>
                    <a:pt x="303226" y="273050"/>
                  </a:lnTo>
                  <a:lnTo>
                    <a:pt x="295275" y="278129"/>
                  </a:lnTo>
                  <a:lnTo>
                    <a:pt x="286533" y="280670"/>
                  </a:lnTo>
                  <a:lnTo>
                    <a:pt x="277066" y="283210"/>
                  </a:lnTo>
                  <a:lnTo>
                    <a:pt x="266860" y="284479"/>
                  </a:lnTo>
                  <a:lnTo>
                    <a:pt x="458074" y="284479"/>
                  </a:lnTo>
                  <a:lnTo>
                    <a:pt x="472932" y="238760"/>
                  </a:lnTo>
                  <a:lnTo>
                    <a:pt x="476651" y="198120"/>
                  </a:lnTo>
                  <a:lnTo>
                    <a:pt x="476715" y="194310"/>
                  </a:lnTo>
                  <a:lnTo>
                    <a:pt x="476420" y="185420"/>
                  </a:lnTo>
                  <a:lnTo>
                    <a:pt x="463629" y="139700"/>
                  </a:lnTo>
                  <a:lnTo>
                    <a:pt x="452374" y="125729"/>
                  </a:lnTo>
                  <a:lnTo>
                    <a:pt x="521208" y="125729"/>
                  </a:lnTo>
                  <a:lnTo>
                    <a:pt x="526669" y="120650"/>
                  </a:lnTo>
                  <a:lnTo>
                    <a:pt x="530987" y="111760"/>
                  </a:lnTo>
                  <a:lnTo>
                    <a:pt x="533840" y="104139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084191" y="2290317"/>
              <a:ext cx="236220" cy="139700"/>
            </a:xfrm>
            <a:custGeom>
              <a:avLst/>
              <a:gdLst/>
              <a:ahLst/>
              <a:cxnLst/>
              <a:rect l="l" t="t" r="r" b="b"/>
              <a:pathLst>
                <a:path w="236220" h="139700">
                  <a:moveTo>
                    <a:pt x="48768" y="0"/>
                  </a:moveTo>
                  <a:lnTo>
                    <a:pt x="17907" y="28702"/>
                  </a:lnTo>
                  <a:lnTo>
                    <a:pt x="9271" y="41656"/>
                  </a:lnTo>
                  <a:lnTo>
                    <a:pt x="5461" y="48006"/>
                  </a:lnTo>
                  <a:lnTo>
                    <a:pt x="2921" y="54229"/>
                  </a:lnTo>
                  <a:lnTo>
                    <a:pt x="1778" y="60071"/>
                  </a:lnTo>
                  <a:lnTo>
                    <a:pt x="635" y="66040"/>
                  </a:lnTo>
                  <a:lnTo>
                    <a:pt x="0" y="72262"/>
                  </a:lnTo>
                  <a:lnTo>
                    <a:pt x="0" y="78612"/>
                  </a:lnTo>
                  <a:lnTo>
                    <a:pt x="16930" y="115206"/>
                  </a:lnTo>
                  <a:lnTo>
                    <a:pt x="66278" y="135429"/>
                  </a:lnTo>
                  <a:lnTo>
                    <a:pt x="114935" y="139319"/>
                  </a:lnTo>
                  <a:lnTo>
                    <a:pt x="131222" y="138890"/>
                  </a:lnTo>
                  <a:lnTo>
                    <a:pt x="172085" y="132461"/>
                  </a:lnTo>
                  <a:lnTo>
                    <a:pt x="209550" y="114300"/>
                  </a:lnTo>
                  <a:lnTo>
                    <a:pt x="232336" y="81905"/>
                  </a:lnTo>
                  <a:lnTo>
                    <a:pt x="235712" y="59562"/>
                  </a:lnTo>
                  <a:lnTo>
                    <a:pt x="234376" y="46918"/>
                  </a:lnTo>
                  <a:lnTo>
                    <a:pt x="202559" y="12100"/>
                  </a:lnTo>
                  <a:lnTo>
                    <a:pt x="155321" y="2921"/>
                  </a:lnTo>
                  <a:lnTo>
                    <a:pt x="48768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95748" y="1825625"/>
              <a:ext cx="199008" cy="200151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4939537" y="1731898"/>
              <a:ext cx="537845" cy="800100"/>
            </a:xfrm>
            <a:custGeom>
              <a:avLst/>
              <a:gdLst/>
              <a:ahLst/>
              <a:cxnLst/>
              <a:rect l="l" t="t" r="r" b="b"/>
              <a:pathLst>
                <a:path w="537845" h="800100">
                  <a:moveTo>
                    <a:pt x="255904" y="0"/>
                  </a:moveTo>
                  <a:lnTo>
                    <a:pt x="303911" y="3048"/>
                  </a:lnTo>
                  <a:lnTo>
                    <a:pt x="346456" y="11302"/>
                  </a:lnTo>
                  <a:lnTo>
                    <a:pt x="514858" y="11302"/>
                  </a:lnTo>
                  <a:lnTo>
                    <a:pt x="521715" y="11302"/>
                  </a:lnTo>
                  <a:lnTo>
                    <a:pt x="527176" y="15748"/>
                  </a:lnTo>
                  <a:lnTo>
                    <a:pt x="537188" y="54119"/>
                  </a:lnTo>
                  <a:lnTo>
                    <a:pt x="537590" y="68452"/>
                  </a:lnTo>
                  <a:lnTo>
                    <a:pt x="537166" y="81811"/>
                  </a:lnTo>
                  <a:lnTo>
                    <a:pt x="526669" y="119887"/>
                  </a:lnTo>
                  <a:lnTo>
                    <a:pt x="521208" y="124460"/>
                  </a:lnTo>
                  <a:lnTo>
                    <a:pt x="514858" y="124460"/>
                  </a:lnTo>
                  <a:lnTo>
                    <a:pt x="452374" y="124460"/>
                  </a:lnTo>
                  <a:lnTo>
                    <a:pt x="473650" y="166062"/>
                  </a:lnTo>
                  <a:lnTo>
                    <a:pt x="476758" y="194690"/>
                  </a:lnTo>
                  <a:lnTo>
                    <a:pt x="475803" y="217267"/>
                  </a:lnTo>
                  <a:lnTo>
                    <a:pt x="468131" y="258466"/>
                  </a:lnTo>
                  <a:lnTo>
                    <a:pt x="452766" y="294421"/>
                  </a:lnTo>
                  <a:lnTo>
                    <a:pt x="416940" y="337820"/>
                  </a:lnTo>
                  <a:lnTo>
                    <a:pt x="385143" y="359568"/>
                  </a:lnTo>
                  <a:lnTo>
                    <a:pt x="347345" y="375412"/>
                  </a:lnTo>
                  <a:lnTo>
                    <a:pt x="304276" y="384952"/>
                  </a:lnTo>
                  <a:lnTo>
                    <a:pt x="256539" y="388112"/>
                  </a:lnTo>
                  <a:lnTo>
                    <a:pt x="243919" y="387729"/>
                  </a:lnTo>
                  <a:lnTo>
                    <a:pt x="196818" y="378624"/>
                  </a:lnTo>
                  <a:lnTo>
                    <a:pt x="171958" y="367284"/>
                  </a:lnTo>
                  <a:lnTo>
                    <a:pt x="167259" y="372490"/>
                  </a:lnTo>
                  <a:lnTo>
                    <a:pt x="162940" y="378587"/>
                  </a:lnTo>
                  <a:lnTo>
                    <a:pt x="159258" y="385825"/>
                  </a:lnTo>
                  <a:lnTo>
                    <a:pt x="155448" y="392938"/>
                  </a:lnTo>
                  <a:lnTo>
                    <a:pt x="153542" y="400812"/>
                  </a:lnTo>
                  <a:lnTo>
                    <a:pt x="153542" y="409575"/>
                  </a:lnTo>
                  <a:lnTo>
                    <a:pt x="177091" y="442801"/>
                  </a:lnTo>
                  <a:lnTo>
                    <a:pt x="340487" y="454787"/>
                  </a:lnTo>
                  <a:lnTo>
                    <a:pt x="362517" y="456291"/>
                  </a:lnTo>
                  <a:lnTo>
                    <a:pt x="402816" y="462680"/>
                  </a:lnTo>
                  <a:lnTo>
                    <a:pt x="453723" y="480869"/>
                  </a:lnTo>
                  <a:lnTo>
                    <a:pt x="492059" y="509083"/>
                  </a:lnTo>
                  <a:lnTo>
                    <a:pt x="517651" y="546480"/>
                  </a:lnTo>
                  <a:lnTo>
                    <a:pt x="529564" y="592826"/>
                  </a:lnTo>
                  <a:lnTo>
                    <a:pt x="530351" y="610235"/>
                  </a:lnTo>
                  <a:lnTo>
                    <a:pt x="529278" y="629590"/>
                  </a:lnTo>
                  <a:lnTo>
                    <a:pt x="513079" y="684276"/>
                  </a:lnTo>
                  <a:lnTo>
                    <a:pt x="491569" y="716835"/>
                  </a:lnTo>
                  <a:lnTo>
                    <a:pt x="461390" y="744727"/>
                  </a:lnTo>
                  <a:lnTo>
                    <a:pt x="422417" y="767699"/>
                  </a:lnTo>
                  <a:lnTo>
                    <a:pt x="374776" y="785240"/>
                  </a:lnTo>
                  <a:lnTo>
                    <a:pt x="318262" y="796385"/>
                  </a:lnTo>
                  <a:lnTo>
                    <a:pt x="252984" y="800100"/>
                  </a:lnTo>
                  <a:lnTo>
                    <a:pt x="220313" y="799433"/>
                  </a:lnTo>
                  <a:lnTo>
                    <a:pt x="162401" y="794099"/>
                  </a:lnTo>
                  <a:lnTo>
                    <a:pt x="114305" y="783500"/>
                  </a:lnTo>
                  <a:lnTo>
                    <a:pt x="75027" y="768590"/>
                  </a:lnTo>
                  <a:lnTo>
                    <a:pt x="32130" y="738711"/>
                  </a:lnTo>
                  <a:lnTo>
                    <a:pt x="7875" y="700551"/>
                  </a:lnTo>
                  <a:lnTo>
                    <a:pt x="0" y="656081"/>
                  </a:lnTo>
                  <a:lnTo>
                    <a:pt x="311" y="646368"/>
                  </a:lnTo>
                  <a:lnTo>
                    <a:pt x="11271" y="601075"/>
                  </a:lnTo>
                  <a:lnTo>
                    <a:pt x="30861" y="568325"/>
                  </a:lnTo>
                  <a:lnTo>
                    <a:pt x="59388" y="538511"/>
                  </a:lnTo>
                  <a:lnTo>
                    <a:pt x="76708" y="524510"/>
                  </a:lnTo>
                  <a:lnTo>
                    <a:pt x="64660" y="517034"/>
                  </a:lnTo>
                  <a:lnTo>
                    <a:pt x="37211" y="487299"/>
                  </a:lnTo>
                  <a:lnTo>
                    <a:pt x="24102" y="449454"/>
                  </a:lnTo>
                  <a:lnTo>
                    <a:pt x="23240" y="435737"/>
                  </a:lnTo>
                  <a:lnTo>
                    <a:pt x="24241" y="418591"/>
                  </a:lnTo>
                  <a:lnTo>
                    <a:pt x="39242" y="371728"/>
                  </a:lnTo>
                  <a:lnTo>
                    <a:pt x="68728" y="331634"/>
                  </a:lnTo>
                  <a:lnTo>
                    <a:pt x="80899" y="319659"/>
                  </a:lnTo>
                  <a:lnTo>
                    <a:pt x="71020" y="308752"/>
                  </a:lnTo>
                  <a:lnTo>
                    <a:pt x="47625" y="269748"/>
                  </a:lnTo>
                  <a:lnTo>
                    <a:pt x="35837" y="217920"/>
                  </a:lnTo>
                  <a:lnTo>
                    <a:pt x="35051" y="197103"/>
                  </a:lnTo>
                  <a:lnTo>
                    <a:pt x="36075" y="174482"/>
                  </a:lnTo>
                  <a:lnTo>
                    <a:pt x="44267" y="132953"/>
                  </a:lnTo>
                  <a:lnTo>
                    <a:pt x="60434" y="96450"/>
                  </a:lnTo>
                  <a:lnTo>
                    <a:pt x="83242" y="65450"/>
                  </a:lnTo>
                  <a:lnTo>
                    <a:pt x="112313" y="40161"/>
                  </a:lnTo>
                  <a:lnTo>
                    <a:pt x="147123" y="20869"/>
                  </a:lnTo>
                  <a:lnTo>
                    <a:pt x="187414" y="7554"/>
                  </a:lnTo>
                  <a:lnTo>
                    <a:pt x="232042" y="835"/>
                  </a:lnTo>
                  <a:lnTo>
                    <a:pt x="255904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7775" y="1734312"/>
              <a:ext cx="485406" cy="64998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5822823" y="1730120"/>
              <a:ext cx="434340" cy="598170"/>
            </a:xfrm>
            <a:custGeom>
              <a:avLst/>
              <a:gdLst/>
              <a:ahLst/>
              <a:cxnLst/>
              <a:rect l="l" t="t" r="r" b="b"/>
              <a:pathLst>
                <a:path w="434339" h="598169">
                  <a:moveTo>
                    <a:pt x="267207" y="0"/>
                  </a:moveTo>
                  <a:lnTo>
                    <a:pt x="211296" y="4587"/>
                  </a:lnTo>
                  <a:lnTo>
                    <a:pt x="160147" y="18414"/>
                  </a:lnTo>
                  <a:lnTo>
                    <a:pt x="114569" y="41830"/>
                  </a:lnTo>
                  <a:lnTo>
                    <a:pt x="75564" y="75056"/>
                  </a:lnTo>
                  <a:lnTo>
                    <a:pt x="43799" y="118125"/>
                  </a:lnTo>
                  <a:lnTo>
                    <a:pt x="19938" y="171195"/>
                  </a:lnTo>
                  <a:lnTo>
                    <a:pt x="4968" y="234616"/>
                  </a:lnTo>
                  <a:lnTo>
                    <a:pt x="0" y="308990"/>
                  </a:lnTo>
                  <a:lnTo>
                    <a:pt x="1023" y="342517"/>
                  </a:lnTo>
                  <a:lnTo>
                    <a:pt x="9215" y="403806"/>
                  </a:lnTo>
                  <a:lnTo>
                    <a:pt x="25552" y="457360"/>
                  </a:lnTo>
                  <a:lnTo>
                    <a:pt x="49797" y="502751"/>
                  </a:lnTo>
                  <a:lnTo>
                    <a:pt x="81871" y="539857"/>
                  </a:lnTo>
                  <a:lnTo>
                    <a:pt x="121582" y="567963"/>
                  </a:lnTo>
                  <a:lnTo>
                    <a:pt x="168848" y="586946"/>
                  </a:lnTo>
                  <a:lnTo>
                    <a:pt x="223192" y="596471"/>
                  </a:lnTo>
                  <a:lnTo>
                    <a:pt x="252984" y="597662"/>
                  </a:lnTo>
                  <a:lnTo>
                    <a:pt x="266602" y="597374"/>
                  </a:lnTo>
                  <a:lnTo>
                    <a:pt x="306197" y="592963"/>
                  </a:lnTo>
                  <a:lnTo>
                    <a:pt x="354202" y="580389"/>
                  </a:lnTo>
                  <a:lnTo>
                    <a:pt x="393446" y="562863"/>
                  </a:lnTo>
                  <a:lnTo>
                    <a:pt x="425703" y="537844"/>
                  </a:lnTo>
                  <a:lnTo>
                    <a:pt x="433752" y="493998"/>
                  </a:lnTo>
                  <a:lnTo>
                    <a:pt x="433887" y="470445"/>
                  </a:lnTo>
                  <a:lnTo>
                    <a:pt x="433316" y="454392"/>
                  </a:lnTo>
                  <a:lnTo>
                    <a:pt x="421386" y="414146"/>
                  </a:lnTo>
                  <a:lnTo>
                    <a:pt x="395859" y="422401"/>
                  </a:lnTo>
                  <a:lnTo>
                    <a:pt x="383222" y="432117"/>
                  </a:lnTo>
                  <a:lnTo>
                    <a:pt x="349805" y="453723"/>
                  </a:lnTo>
                  <a:lnTo>
                    <a:pt x="304403" y="470392"/>
                  </a:lnTo>
                  <a:lnTo>
                    <a:pt x="275589" y="472693"/>
                  </a:lnTo>
                  <a:lnTo>
                    <a:pt x="260899" y="472003"/>
                  </a:lnTo>
                  <a:lnTo>
                    <a:pt x="222376" y="461644"/>
                  </a:lnTo>
                  <a:lnTo>
                    <a:pt x="184276" y="428625"/>
                  </a:lnTo>
                  <a:lnTo>
                    <a:pt x="165649" y="389584"/>
                  </a:lnTo>
                  <a:lnTo>
                    <a:pt x="155463" y="338566"/>
                  </a:lnTo>
                  <a:lnTo>
                    <a:pt x="153542" y="298195"/>
                  </a:lnTo>
                  <a:lnTo>
                    <a:pt x="155473" y="257381"/>
                  </a:lnTo>
                  <a:lnTo>
                    <a:pt x="170955" y="191468"/>
                  </a:lnTo>
                  <a:lnTo>
                    <a:pt x="201695" y="146700"/>
                  </a:lnTo>
                  <a:lnTo>
                    <a:pt x="246360" y="124221"/>
                  </a:lnTo>
                  <a:lnTo>
                    <a:pt x="273812" y="121412"/>
                  </a:lnTo>
                  <a:lnTo>
                    <a:pt x="288166" y="121935"/>
                  </a:lnTo>
                  <a:lnTo>
                    <a:pt x="335357" y="134082"/>
                  </a:lnTo>
                  <a:lnTo>
                    <a:pt x="376348" y="157908"/>
                  </a:lnTo>
                  <a:lnTo>
                    <a:pt x="396239" y="172212"/>
                  </a:lnTo>
                  <a:lnTo>
                    <a:pt x="403351" y="175005"/>
                  </a:lnTo>
                  <a:lnTo>
                    <a:pt x="416432" y="175005"/>
                  </a:lnTo>
                  <a:lnTo>
                    <a:pt x="421639" y="170306"/>
                  </a:lnTo>
                  <a:lnTo>
                    <a:pt x="431184" y="128496"/>
                  </a:lnTo>
                  <a:lnTo>
                    <a:pt x="431546" y="112521"/>
                  </a:lnTo>
                  <a:lnTo>
                    <a:pt x="431546" y="102615"/>
                  </a:lnTo>
                  <a:lnTo>
                    <a:pt x="425957" y="61087"/>
                  </a:lnTo>
                  <a:lnTo>
                    <a:pt x="392556" y="31495"/>
                  </a:lnTo>
                  <a:lnTo>
                    <a:pt x="356869" y="15493"/>
                  </a:lnTo>
                  <a:lnTo>
                    <a:pt x="313943" y="4190"/>
                  </a:lnTo>
                  <a:lnTo>
                    <a:pt x="279064" y="261"/>
                  </a:lnTo>
                  <a:lnTo>
                    <a:pt x="267207" y="0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822823" y="1730120"/>
              <a:ext cx="434340" cy="598170"/>
            </a:xfrm>
            <a:custGeom>
              <a:avLst/>
              <a:gdLst/>
              <a:ahLst/>
              <a:cxnLst/>
              <a:rect l="l" t="t" r="r" b="b"/>
              <a:pathLst>
                <a:path w="434339" h="598169">
                  <a:moveTo>
                    <a:pt x="267207" y="0"/>
                  </a:moveTo>
                  <a:lnTo>
                    <a:pt x="313943" y="4190"/>
                  </a:lnTo>
                  <a:lnTo>
                    <a:pt x="356869" y="15493"/>
                  </a:lnTo>
                  <a:lnTo>
                    <a:pt x="392556" y="31495"/>
                  </a:lnTo>
                  <a:lnTo>
                    <a:pt x="424179" y="58038"/>
                  </a:lnTo>
                  <a:lnTo>
                    <a:pt x="428243" y="69595"/>
                  </a:lnTo>
                  <a:lnTo>
                    <a:pt x="429260" y="74421"/>
                  </a:lnTo>
                  <a:lnTo>
                    <a:pt x="430022" y="80263"/>
                  </a:lnTo>
                  <a:lnTo>
                    <a:pt x="430656" y="87249"/>
                  </a:lnTo>
                  <a:lnTo>
                    <a:pt x="431291" y="94106"/>
                  </a:lnTo>
                  <a:lnTo>
                    <a:pt x="431546" y="102615"/>
                  </a:lnTo>
                  <a:lnTo>
                    <a:pt x="431546" y="112521"/>
                  </a:lnTo>
                  <a:lnTo>
                    <a:pt x="428224" y="152777"/>
                  </a:lnTo>
                  <a:lnTo>
                    <a:pt x="416432" y="175005"/>
                  </a:lnTo>
                  <a:lnTo>
                    <a:pt x="410082" y="175005"/>
                  </a:lnTo>
                  <a:lnTo>
                    <a:pt x="403351" y="175005"/>
                  </a:lnTo>
                  <a:lnTo>
                    <a:pt x="396239" y="172212"/>
                  </a:lnTo>
                  <a:lnTo>
                    <a:pt x="388747" y="166750"/>
                  </a:lnTo>
                  <a:lnTo>
                    <a:pt x="382791" y="162442"/>
                  </a:lnTo>
                  <a:lnTo>
                    <a:pt x="344947" y="138572"/>
                  </a:lnTo>
                  <a:lnTo>
                    <a:pt x="301498" y="123507"/>
                  </a:lnTo>
                  <a:lnTo>
                    <a:pt x="273812" y="121412"/>
                  </a:lnTo>
                  <a:lnTo>
                    <a:pt x="246360" y="124221"/>
                  </a:lnTo>
                  <a:lnTo>
                    <a:pt x="201695" y="146700"/>
                  </a:lnTo>
                  <a:lnTo>
                    <a:pt x="170955" y="191468"/>
                  </a:lnTo>
                  <a:lnTo>
                    <a:pt x="155473" y="257381"/>
                  </a:lnTo>
                  <a:lnTo>
                    <a:pt x="153542" y="298195"/>
                  </a:lnTo>
                  <a:lnTo>
                    <a:pt x="154021" y="319006"/>
                  </a:lnTo>
                  <a:lnTo>
                    <a:pt x="161289" y="373888"/>
                  </a:lnTo>
                  <a:lnTo>
                    <a:pt x="177131" y="416929"/>
                  </a:lnTo>
                  <a:lnTo>
                    <a:pt x="201326" y="447897"/>
                  </a:lnTo>
                  <a:lnTo>
                    <a:pt x="247126" y="469931"/>
                  </a:lnTo>
                  <a:lnTo>
                    <a:pt x="275589" y="472693"/>
                  </a:lnTo>
                  <a:lnTo>
                    <a:pt x="290550" y="472120"/>
                  </a:lnTo>
                  <a:lnTo>
                    <a:pt x="328929" y="463423"/>
                  </a:lnTo>
                  <a:lnTo>
                    <a:pt x="367918" y="442975"/>
                  </a:lnTo>
                  <a:lnTo>
                    <a:pt x="403351" y="416178"/>
                  </a:lnTo>
                  <a:lnTo>
                    <a:pt x="409701" y="413130"/>
                  </a:lnTo>
                  <a:lnTo>
                    <a:pt x="414909" y="413130"/>
                  </a:lnTo>
                  <a:lnTo>
                    <a:pt x="418464" y="413130"/>
                  </a:lnTo>
                  <a:lnTo>
                    <a:pt x="421386" y="414146"/>
                  </a:lnTo>
                  <a:lnTo>
                    <a:pt x="423799" y="416178"/>
                  </a:lnTo>
                  <a:lnTo>
                    <a:pt x="426212" y="418083"/>
                  </a:lnTo>
                  <a:lnTo>
                    <a:pt x="428116" y="421766"/>
                  </a:lnTo>
                  <a:lnTo>
                    <a:pt x="433673" y="461978"/>
                  </a:lnTo>
                  <a:lnTo>
                    <a:pt x="433959" y="479805"/>
                  </a:lnTo>
                  <a:lnTo>
                    <a:pt x="433909" y="487211"/>
                  </a:lnTo>
                  <a:lnTo>
                    <a:pt x="430656" y="523239"/>
                  </a:lnTo>
                  <a:lnTo>
                    <a:pt x="429640" y="528065"/>
                  </a:lnTo>
                  <a:lnTo>
                    <a:pt x="401470" y="558174"/>
                  </a:lnTo>
                  <a:lnTo>
                    <a:pt x="364888" y="576437"/>
                  </a:lnTo>
                  <a:lnTo>
                    <a:pt x="318912" y="590391"/>
                  </a:lnTo>
                  <a:lnTo>
                    <a:pt x="280019" y="596503"/>
                  </a:lnTo>
                  <a:lnTo>
                    <a:pt x="252984" y="597662"/>
                  </a:lnTo>
                  <a:lnTo>
                    <a:pt x="223192" y="596471"/>
                  </a:lnTo>
                  <a:lnTo>
                    <a:pt x="168848" y="586946"/>
                  </a:lnTo>
                  <a:lnTo>
                    <a:pt x="121582" y="567963"/>
                  </a:lnTo>
                  <a:lnTo>
                    <a:pt x="81871" y="539857"/>
                  </a:lnTo>
                  <a:lnTo>
                    <a:pt x="49797" y="502751"/>
                  </a:lnTo>
                  <a:lnTo>
                    <a:pt x="25552" y="457360"/>
                  </a:lnTo>
                  <a:lnTo>
                    <a:pt x="9215" y="403806"/>
                  </a:lnTo>
                  <a:lnTo>
                    <a:pt x="1023" y="342517"/>
                  </a:lnTo>
                  <a:lnTo>
                    <a:pt x="0" y="308990"/>
                  </a:lnTo>
                  <a:lnTo>
                    <a:pt x="1240" y="270440"/>
                  </a:lnTo>
                  <a:lnTo>
                    <a:pt x="11197" y="201531"/>
                  </a:lnTo>
                  <a:lnTo>
                    <a:pt x="30862" y="143404"/>
                  </a:lnTo>
                  <a:lnTo>
                    <a:pt x="58711" y="95347"/>
                  </a:lnTo>
                  <a:lnTo>
                    <a:pt x="94263" y="57223"/>
                  </a:lnTo>
                  <a:lnTo>
                    <a:pt x="136519" y="28890"/>
                  </a:lnTo>
                  <a:lnTo>
                    <a:pt x="185126" y="10340"/>
                  </a:lnTo>
                  <a:lnTo>
                    <a:pt x="238656" y="1144"/>
                  </a:lnTo>
                  <a:lnTo>
                    <a:pt x="267207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70319" y="1490472"/>
              <a:ext cx="558546" cy="883158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6365493" y="1486026"/>
              <a:ext cx="507365" cy="832485"/>
            </a:xfrm>
            <a:custGeom>
              <a:avLst/>
              <a:gdLst/>
              <a:ahLst/>
              <a:cxnLst/>
              <a:rect l="l" t="t" r="r" b="b"/>
              <a:pathLst>
                <a:path w="507365" h="832485">
                  <a:moveTo>
                    <a:pt x="74929" y="0"/>
                  </a:moveTo>
                  <a:lnTo>
                    <a:pt x="29209" y="3048"/>
                  </a:lnTo>
                  <a:lnTo>
                    <a:pt x="0" y="21589"/>
                  </a:lnTo>
                  <a:lnTo>
                    <a:pt x="0" y="812419"/>
                  </a:lnTo>
                  <a:lnTo>
                    <a:pt x="46354" y="831427"/>
                  </a:lnTo>
                  <a:lnTo>
                    <a:pt x="64452" y="832137"/>
                  </a:lnTo>
                  <a:lnTo>
                    <a:pt x="85480" y="832137"/>
                  </a:lnTo>
                  <a:lnTo>
                    <a:pt x="128523" y="828294"/>
                  </a:lnTo>
                  <a:lnTo>
                    <a:pt x="149986" y="812419"/>
                  </a:lnTo>
                  <a:lnTo>
                    <a:pt x="149986" y="455422"/>
                  </a:lnTo>
                  <a:lnTo>
                    <a:pt x="165633" y="436685"/>
                  </a:lnTo>
                  <a:lnTo>
                    <a:pt x="195974" y="406308"/>
                  </a:lnTo>
                  <a:lnTo>
                    <a:pt x="239728" y="379110"/>
                  </a:lnTo>
                  <a:lnTo>
                    <a:pt x="268477" y="373888"/>
                  </a:lnTo>
                  <a:lnTo>
                    <a:pt x="279455" y="374433"/>
                  </a:lnTo>
                  <a:lnTo>
                    <a:pt x="316178" y="387262"/>
                  </a:lnTo>
                  <a:lnTo>
                    <a:pt x="345217" y="424259"/>
                  </a:lnTo>
                  <a:lnTo>
                    <a:pt x="356346" y="470915"/>
                  </a:lnTo>
                  <a:lnTo>
                    <a:pt x="357758" y="505460"/>
                  </a:lnTo>
                  <a:lnTo>
                    <a:pt x="357758" y="812419"/>
                  </a:lnTo>
                  <a:lnTo>
                    <a:pt x="358901" y="815848"/>
                  </a:lnTo>
                  <a:lnTo>
                    <a:pt x="403901" y="831427"/>
                  </a:lnTo>
                  <a:lnTo>
                    <a:pt x="422241" y="832137"/>
                  </a:lnTo>
                  <a:lnTo>
                    <a:pt x="443075" y="832137"/>
                  </a:lnTo>
                  <a:lnTo>
                    <a:pt x="486155" y="828294"/>
                  </a:lnTo>
                  <a:lnTo>
                    <a:pt x="507237" y="812419"/>
                  </a:lnTo>
                  <a:lnTo>
                    <a:pt x="507237" y="482853"/>
                  </a:lnTo>
                  <a:lnTo>
                    <a:pt x="504682" y="428259"/>
                  </a:lnTo>
                  <a:lnTo>
                    <a:pt x="497077" y="382524"/>
                  </a:lnTo>
                  <a:lnTo>
                    <a:pt x="483758" y="343757"/>
                  </a:lnTo>
                  <a:lnTo>
                    <a:pt x="464057" y="310134"/>
                  </a:lnTo>
                  <a:lnTo>
                    <a:pt x="437530" y="282511"/>
                  </a:lnTo>
                  <a:lnTo>
                    <a:pt x="403859" y="261365"/>
                  </a:lnTo>
                  <a:lnTo>
                    <a:pt x="362442" y="247935"/>
                  </a:lnTo>
                  <a:lnTo>
                    <a:pt x="312547" y="243459"/>
                  </a:lnTo>
                  <a:lnTo>
                    <a:pt x="291022" y="244645"/>
                  </a:lnTo>
                  <a:lnTo>
                    <a:pt x="249164" y="254067"/>
                  </a:lnTo>
                  <a:lnTo>
                    <a:pt x="208851" y="272823"/>
                  </a:lnTo>
                  <a:lnTo>
                    <a:pt x="169417" y="301295"/>
                  </a:lnTo>
                  <a:lnTo>
                    <a:pt x="149986" y="319150"/>
                  </a:lnTo>
                  <a:lnTo>
                    <a:pt x="149986" y="21589"/>
                  </a:lnTo>
                  <a:lnTo>
                    <a:pt x="111251" y="1777"/>
                  </a:lnTo>
                  <a:lnTo>
                    <a:pt x="95043" y="460"/>
                  </a:lnTo>
                  <a:lnTo>
                    <a:pt x="74929" y="0"/>
                  </a:lnTo>
                  <a:close/>
                </a:path>
              </a:pathLst>
            </a:custGeom>
            <a:solidFill>
              <a:srgbClr val="66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6365493" y="1486026"/>
              <a:ext cx="507365" cy="832485"/>
            </a:xfrm>
            <a:custGeom>
              <a:avLst/>
              <a:gdLst/>
              <a:ahLst/>
              <a:cxnLst/>
              <a:rect l="l" t="t" r="r" b="b"/>
              <a:pathLst>
                <a:path w="507365" h="832485">
                  <a:moveTo>
                    <a:pt x="74929" y="0"/>
                  </a:moveTo>
                  <a:lnTo>
                    <a:pt x="120776" y="3048"/>
                  </a:lnTo>
                  <a:lnTo>
                    <a:pt x="146430" y="14859"/>
                  </a:lnTo>
                  <a:lnTo>
                    <a:pt x="148844" y="18034"/>
                  </a:lnTo>
                  <a:lnTo>
                    <a:pt x="149986" y="21589"/>
                  </a:lnTo>
                  <a:lnTo>
                    <a:pt x="149986" y="25653"/>
                  </a:lnTo>
                  <a:lnTo>
                    <a:pt x="149986" y="319150"/>
                  </a:lnTo>
                  <a:lnTo>
                    <a:pt x="189039" y="285845"/>
                  </a:lnTo>
                  <a:lnTo>
                    <a:pt x="228853" y="262255"/>
                  </a:lnTo>
                  <a:lnTo>
                    <a:pt x="269890" y="248189"/>
                  </a:lnTo>
                  <a:lnTo>
                    <a:pt x="312547" y="243459"/>
                  </a:lnTo>
                  <a:lnTo>
                    <a:pt x="338548" y="244578"/>
                  </a:lnTo>
                  <a:lnTo>
                    <a:pt x="384216" y="253531"/>
                  </a:lnTo>
                  <a:lnTo>
                    <a:pt x="421606" y="271129"/>
                  </a:lnTo>
                  <a:lnTo>
                    <a:pt x="451669" y="295513"/>
                  </a:lnTo>
                  <a:lnTo>
                    <a:pt x="474700" y="326302"/>
                  </a:lnTo>
                  <a:lnTo>
                    <a:pt x="491222" y="362497"/>
                  </a:lnTo>
                  <a:lnTo>
                    <a:pt x="501505" y="404290"/>
                  </a:lnTo>
                  <a:lnTo>
                    <a:pt x="506597" y="454443"/>
                  </a:lnTo>
                  <a:lnTo>
                    <a:pt x="507237" y="482853"/>
                  </a:lnTo>
                  <a:lnTo>
                    <a:pt x="507237" y="808482"/>
                  </a:lnTo>
                  <a:lnTo>
                    <a:pt x="507237" y="812419"/>
                  </a:lnTo>
                  <a:lnTo>
                    <a:pt x="505967" y="815848"/>
                  </a:lnTo>
                  <a:lnTo>
                    <a:pt x="503554" y="818896"/>
                  </a:lnTo>
                  <a:lnTo>
                    <a:pt x="501269" y="821817"/>
                  </a:lnTo>
                  <a:lnTo>
                    <a:pt x="497204" y="824357"/>
                  </a:lnTo>
                  <a:lnTo>
                    <a:pt x="491744" y="826262"/>
                  </a:lnTo>
                  <a:lnTo>
                    <a:pt x="486155" y="828294"/>
                  </a:lnTo>
                  <a:lnTo>
                    <a:pt x="443075" y="832137"/>
                  </a:lnTo>
                  <a:lnTo>
                    <a:pt x="432815" y="832231"/>
                  </a:lnTo>
                  <a:lnTo>
                    <a:pt x="422241" y="832137"/>
                  </a:lnTo>
                  <a:lnTo>
                    <a:pt x="378840" y="828294"/>
                  </a:lnTo>
                  <a:lnTo>
                    <a:pt x="373252" y="826262"/>
                  </a:lnTo>
                  <a:lnTo>
                    <a:pt x="367664" y="824357"/>
                  </a:lnTo>
                  <a:lnTo>
                    <a:pt x="363727" y="821817"/>
                  </a:lnTo>
                  <a:lnTo>
                    <a:pt x="361314" y="818896"/>
                  </a:lnTo>
                  <a:lnTo>
                    <a:pt x="358901" y="815848"/>
                  </a:lnTo>
                  <a:lnTo>
                    <a:pt x="357758" y="812419"/>
                  </a:lnTo>
                  <a:lnTo>
                    <a:pt x="357758" y="808482"/>
                  </a:lnTo>
                  <a:lnTo>
                    <a:pt x="357758" y="505460"/>
                  </a:lnTo>
                  <a:lnTo>
                    <a:pt x="354597" y="456775"/>
                  </a:lnTo>
                  <a:lnTo>
                    <a:pt x="340812" y="415196"/>
                  </a:lnTo>
                  <a:lnTo>
                    <a:pt x="308101" y="382524"/>
                  </a:lnTo>
                  <a:lnTo>
                    <a:pt x="268477" y="373888"/>
                  </a:lnTo>
                  <a:lnTo>
                    <a:pt x="254144" y="375195"/>
                  </a:lnTo>
                  <a:lnTo>
                    <a:pt x="210692" y="394715"/>
                  </a:lnTo>
                  <a:lnTo>
                    <a:pt x="180959" y="420306"/>
                  </a:lnTo>
                  <a:lnTo>
                    <a:pt x="149986" y="455422"/>
                  </a:lnTo>
                  <a:lnTo>
                    <a:pt x="149986" y="808482"/>
                  </a:lnTo>
                  <a:lnTo>
                    <a:pt x="149986" y="812419"/>
                  </a:lnTo>
                  <a:lnTo>
                    <a:pt x="134238" y="826262"/>
                  </a:lnTo>
                  <a:lnTo>
                    <a:pt x="128523" y="828294"/>
                  </a:lnTo>
                  <a:lnTo>
                    <a:pt x="85480" y="832137"/>
                  </a:lnTo>
                  <a:lnTo>
                    <a:pt x="74929" y="832231"/>
                  </a:lnTo>
                  <a:lnTo>
                    <a:pt x="64452" y="832137"/>
                  </a:lnTo>
                  <a:lnTo>
                    <a:pt x="21462" y="828294"/>
                  </a:lnTo>
                  <a:lnTo>
                    <a:pt x="15747" y="826262"/>
                  </a:lnTo>
                  <a:lnTo>
                    <a:pt x="10032" y="824357"/>
                  </a:lnTo>
                  <a:lnTo>
                    <a:pt x="5968" y="821817"/>
                  </a:lnTo>
                  <a:lnTo>
                    <a:pt x="3555" y="818896"/>
                  </a:lnTo>
                  <a:lnTo>
                    <a:pt x="1142" y="815848"/>
                  </a:lnTo>
                  <a:lnTo>
                    <a:pt x="0" y="812419"/>
                  </a:lnTo>
                  <a:lnTo>
                    <a:pt x="0" y="808482"/>
                  </a:lnTo>
                  <a:lnTo>
                    <a:pt x="0" y="25653"/>
                  </a:lnTo>
                  <a:lnTo>
                    <a:pt x="0" y="21589"/>
                  </a:lnTo>
                  <a:lnTo>
                    <a:pt x="1142" y="18034"/>
                  </a:lnTo>
                  <a:lnTo>
                    <a:pt x="3555" y="14859"/>
                  </a:lnTo>
                  <a:lnTo>
                    <a:pt x="5968" y="11684"/>
                  </a:lnTo>
                  <a:lnTo>
                    <a:pt x="46354" y="1017"/>
                  </a:lnTo>
                  <a:lnTo>
                    <a:pt x="64452" y="117"/>
                  </a:lnTo>
                  <a:lnTo>
                    <a:pt x="74929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13447" y="1510284"/>
              <a:ext cx="223253" cy="863346"/>
            </a:xfrm>
            <a:prstGeom prst="rect">
              <a:avLst/>
            </a:prstGeom>
          </p:spPr>
        </p:pic>
        <p:sp>
          <p:nvSpPr>
            <p:cNvPr id="27" name="object 27" descr=""/>
            <p:cNvSpPr/>
            <p:nvPr/>
          </p:nvSpPr>
          <p:spPr>
            <a:xfrm>
              <a:off x="7007986" y="1506347"/>
              <a:ext cx="172720" cy="812165"/>
            </a:xfrm>
            <a:custGeom>
              <a:avLst/>
              <a:gdLst/>
              <a:ahLst/>
              <a:cxnLst/>
              <a:rect l="l" t="t" r="r" b="b"/>
              <a:pathLst>
                <a:path w="172720" h="812164">
                  <a:moveTo>
                    <a:pt x="86233" y="233299"/>
                  </a:moveTo>
                  <a:lnTo>
                    <a:pt x="40513" y="236219"/>
                  </a:lnTo>
                  <a:lnTo>
                    <a:pt x="14859" y="247903"/>
                  </a:lnTo>
                  <a:lnTo>
                    <a:pt x="12446" y="250825"/>
                  </a:lnTo>
                  <a:lnTo>
                    <a:pt x="11303" y="254380"/>
                  </a:lnTo>
                  <a:lnTo>
                    <a:pt x="11303" y="792099"/>
                  </a:lnTo>
                  <a:lnTo>
                    <a:pt x="27051" y="805941"/>
                  </a:lnTo>
                  <a:lnTo>
                    <a:pt x="32766" y="807974"/>
                  </a:lnTo>
                  <a:lnTo>
                    <a:pt x="75755" y="811817"/>
                  </a:lnTo>
                  <a:lnTo>
                    <a:pt x="86233" y="811911"/>
                  </a:lnTo>
                  <a:lnTo>
                    <a:pt x="96783" y="811817"/>
                  </a:lnTo>
                  <a:lnTo>
                    <a:pt x="139827" y="807974"/>
                  </a:lnTo>
                  <a:lnTo>
                    <a:pt x="145542" y="805941"/>
                  </a:lnTo>
                  <a:lnTo>
                    <a:pt x="151257" y="804037"/>
                  </a:lnTo>
                  <a:lnTo>
                    <a:pt x="155321" y="801497"/>
                  </a:lnTo>
                  <a:lnTo>
                    <a:pt x="157734" y="798576"/>
                  </a:lnTo>
                  <a:lnTo>
                    <a:pt x="160147" y="795527"/>
                  </a:lnTo>
                  <a:lnTo>
                    <a:pt x="161290" y="792099"/>
                  </a:lnTo>
                  <a:lnTo>
                    <a:pt x="161290" y="254380"/>
                  </a:lnTo>
                  <a:lnTo>
                    <a:pt x="160147" y="250825"/>
                  </a:lnTo>
                  <a:lnTo>
                    <a:pt x="157734" y="247903"/>
                  </a:lnTo>
                  <a:lnTo>
                    <a:pt x="155321" y="244855"/>
                  </a:lnTo>
                  <a:lnTo>
                    <a:pt x="114933" y="234316"/>
                  </a:lnTo>
                  <a:lnTo>
                    <a:pt x="96783" y="233416"/>
                  </a:lnTo>
                  <a:lnTo>
                    <a:pt x="86233" y="233299"/>
                  </a:lnTo>
                  <a:close/>
                </a:path>
                <a:path w="172720" h="812164">
                  <a:moveTo>
                    <a:pt x="86868" y="0"/>
                  </a:moveTo>
                  <a:lnTo>
                    <a:pt x="44418" y="4381"/>
                  </a:lnTo>
                  <a:lnTo>
                    <a:pt x="10179" y="28025"/>
                  </a:lnTo>
                  <a:lnTo>
                    <a:pt x="0" y="80263"/>
                  </a:lnTo>
                  <a:lnTo>
                    <a:pt x="1095" y="100314"/>
                  </a:lnTo>
                  <a:lnTo>
                    <a:pt x="17526" y="140462"/>
                  </a:lnTo>
                  <a:lnTo>
                    <a:pt x="62460" y="156053"/>
                  </a:lnTo>
                  <a:lnTo>
                    <a:pt x="85725" y="157099"/>
                  </a:lnTo>
                  <a:lnTo>
                    <a:pt x="108725" y="156025"/>
                  </a:lnTo>
                  <a:lnTo>
                    <a:pt x="154178" y="139826"/>
                  </a:lnTo>
                  <a:lnTo>
                    <a:pt x="171448" y="98178"/>
                  </a:lnTo>
                  <a:lnTo>
                    <a:pt x="172593" y="77342"/>
                  </a:lnTo>
                  <a:lnTo>
                    <a:pt x="171475" y="57271"/>
                  </a:lnTo>
                  <a:lnTo>
                    <a:pt x="154813" y="16890"/>
                  </a:lnTo>
                  <a:lnTo>
                    <a:pt x="109896" y="1049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B888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019290" y="1739645"/>
              <a:ext cx="150495" cy="579120"/>
            </a:xfrm>
            <a:custGeom>
              <a:avLst/>
              <a:gdLst/>
              <a:ahLst/>
              <a:cxnLst/>
              <a:rect l="l" t="t" r="r" b="b"/>
              <a:pathLst>
                <a:path w="150495" h="579119">
                  <a:moveTo>
                    <a:pt x="74929" y="0"/>
                  </a:moveTo>
                  <a:lnTo>
                    <a:pt x="120776" y="2920"/>
                  </a:lnTo>
                  <a:lnTo>
                    <a:pt x="146430" y="14604"/>
                  </a:lnTo>
                  <a:lnTo>
                    <a:pt x="148843" y="17525"/>
                  </a:lnTo>
                  <a:lnTo>
                    <a:pt x="149986" y="21081"/>
                  </a:lnTo>
                  <a:lnTo>
                    <a:pt x="149986" y="25018"/>
                  </a:lnTo>
                  <a:lnTo>
                    <a:pt x="149986" y="554863"/>
                  </a:lnTo>
                  <a:lnTo>
                    <a:pt x="149986" y="558800"/>
                  </a:lnTo>
                  <a:lnTo>
                    <a:pt x="148843" y="562228"/>
                  </a:lnTo>
                  <a:lnTo>
                    <a:pt x="146430" y="565276"/>
                  </a:lnTo>
                  <a:lnTo>
                    <a:pt x="144017" y="568198"/>
                  </a:lnTo>
                  <a:lnTo>
                    <a:pt x="139953" y="570738"/>
                  </a:lnTo>
                  <a:lnTo>
                    <a:pt x="134238" y="572642"/>
                  </a:lnTo>
                  <a:lnTo>
                    <a:pt x="128524" y="574675"/>
                  </a:lnTo>
                  <a:lnTo>
                    <a:pt x="85480" y="578518"/>
                  </a:lnTo>
                  <a:lnTo>
                    <a:pt x="74929" y="578612"/>
                  </a:lnTo>
                  <a:lnTo>
                    <a:pt x="64452" y="578518"/>
                  </a:lnTo>
                  <a:lnTo>
                    <a:pt x="21462" y="574675"/>
                  </a:lnTo>
                  <a:lnTo>
                    <a:pt x="15748" y="572642"/>
                  </a:lnTo>
                  <a:lnTo>
                    <a:pt x="10032" y="570738"/>
                  </a:lnTo>
                  <a:lnTo>
                    <a:pt x="5968" y="568198"/>
                  </a:lnTo>
                  <a:lnTo>
                    <a:pt x="3555" y="565276"/>
                  </a:lnTo>
                  <a:lnTo>
                    <a:pt x="1142" y="562228"/>
                  </a:lnTo>
                  <a:lnTo>
                    <a:pt x="0" y="558800"/>
                  </a:lnTo>
                  <a:lnTo>
                    <a:pt x="0" y="554863"/>
                  </a:lnTo>
                  <a:lnTo>
                    <a:pt x="0" y="25018"/>
                  </a:lnTo>
                  <a:lnTo>
                    <a:pt x="0" y="21081"/>
                  </a:lnTo>
                  <a:lnTo>
                    <a:pt x="1142" y="17525"/>
                  </a:lnTo>
                  <a:lnTo>
                    <a:pt x="3555" y="14604"/>
                  </a:lnTo>
                  <a:lnTo>
                    <a:pt x="5968" y="11556"/>
                  </a:lnTo>
                  <a:lnTo>
                    <a:pt x="46354" y="1017"/>
                  </a:lnTo>
                  <a:lnTo>
                    <a:pt x="64452" y="117"/>
                  </a:lnTo>
                  <a:lnTo>
                    <a:pt x="74929" y="0"/>
                  </a:lnTo>
                  <a:close/>
                </a:path>
              </a:pathLst>
            </a:custGeom>
            <a:ln w="19811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998081" y="1496440"/>
              <a:ext cx="192404" cy="17691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289292" y="1734312"/>
              <a:ext cx="537209" cy="649986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7285228" y="1729485"/>
              <a:ext cx="485140" cy="599440"/>
            </a:xfrm>
            <a:custGeom>
              <a:avLst/>
              <a:gdLst/>
              <a:ahLst/>
              <a:cxnLst/>
              <a:rect l="l" t="t" r="r" b="b"/>
              <a:pathLst>
                <a:path w="485140" h="599439">
                  <a:moveTo>
                    <a:pt x="471606" y="113791"/>
                  </a:moveTo>
                  <a:lnTo>
                    <a:pt x="237490" y="113791"/>
                  </a:lnTo>
                  <a:lnTo>
                    <a:pt x="251206" y="114153"/>
                  </a:lnTo>
                  <a:lnTo>
                    <a:pt x="263779" y="115252"/>
                  </a:lnTo>
                  <a:lnTo>
                    <a:pt x="302879" y="127301"/>
                  </a:lnTo>
                  <a:lnTo>
                    <a:pt x="330144" y="160446"/>
                  </a:lnTo>
                  <a:lnTo>
                    <a:pt x="337871" y="201011"/>
                  </a:lnTo>
                  <a:lnTo>
                    <a:pt x="338200" y="245363"/>
                  </a:lnTo>
                  <a:lnTo>
                    <a:pt x="286385" y="245363"/>
                  </a:lnTo>
                  <a:lnTo>
                    <a:pt x="252025" y="246030"/>
                  </a:lnTo>
                  <a:lnTo>
                    <a:pt x="189783" y="251364"/>
                  </a:lnTo>
                  <a:lnTo>
                    <a:pt x="136255" y="262102"/>
                  </a:lnTo>
                  <a:lnTo>
                    <a:pt x="91487" y="278624"/>
                  </a:lnTo>
                  <a:lnTo>
                    <a:pt x="55487" y="300954"/>
                  </a:lnTo>
                  <a:lnTo>
                    <a:pt x="28348" y="329235"/>
                  </a:lnTo>
                  <a:lnTo>
                    <a:pt x="10233" y="363474"/>
                  </a:lnTo>
                  <a:lnTo>
                    <a:pt x="1141" y="403860"/>
                  </a:lnTo>
                  <a:lnTo>
                    <a:pt x="0" y="426338"/>
                  </a:lnTo>
                  <a:lnTo>
                    <a:pt x="902" y="447083"/>
                  </a:lnTo>
                  <a:lnTo>
                    <a:pt x="8090" y="484524"/>
                  </a:lnTo>
                  <a:lnTo>
                    <a:pt x="31511" y="530812"/>
                  </a:lnTo>
                  <a:lnTo>
                    <a:pt x="68032" y="565362"/>
                  </a:lnTo>
                  <a:lnTo>
                    <a:pt x="115824" y="587883"/>
                  </a:lnTo>
                  <a:lnTo>
                    <a:pt x="172777" y="598241"/>
                  </a:lnTo>
                  <a:lnTo>
                    <a:pt x="193421" y="598931"/>
                  </a:lnTo>
                  <a:lnTo>
                    <a:pt x="218469" y="597695"/>
                  </a:lnTo>
                  <a:lnTo>
                    <a:pt x="265090" y="587841"/>
                  </a:lnTo>
                  <a:lnTo>
                    <a:pt x="307022" y="568461"/>
                  </a:lnTo>
                  <a:lnTo>
                    <a:pt x="344360" y="541081"/>
                  </a:lnTo>
                  <a:lnTo>
                    <a:pt x="361315" y="524510"/>
                  </a:lnTo>
                  <a:lnTo>
                    <a:pt x="485140" y="524510"/>
                  </a:lnTo>
                  <a:lnTo>
                    <a:pt x="485140" y="493013"/>
                  </a:lnTo>
                  <a:lnTo>
                    <a:pt x="226187" y="493013"/>
                  </a:lnTo>
                  <a:lnTo>
                    <a:pt x="208466" y="491823"/>
                  </a:lnTo>
                  <a:lnTo>
                    <a:pt x="167640" y="473963"/>
                  </a:lnTo>
                  <a:lnTo>
                    <a:pt x="147762" y="437298"/>
                  </a:lnTo>
                  <a:lnTo>
                    <a:pt x="146430" y="421513"/>
                  </a:lnTo>
                  <a:lnTo>
                    <a:pt x="146905" y="411986"/>
                  </a:lnTo>
                  <a:lnTo>
                    <a:pt x="163528" y="372617"/>
                  </a:lnTo>
                  <a:lnTo>
                    <a:pt x="195865" y="351456"/>
                  </a:lnTo>
                  <a:lnTo>
                    <a:pt x="247348" y="340677"/>
                  </a:lnTo>
                  <a:lnTo>
                    <a:pt x="281050" y="339343"/>
                  </a:lnTo>
                  <a:lnTo>
                    <a:pt x="485140" y="339343"/>
                  </a:lnTo>
                  <a:lnTo>
                    <a:pt x="485140" y="209550"/>
                  </a:lnTo>
                  <a:lnTo>
                    <a:pt x="484328" y="183122"/>
                  </a:lnTo>
                  <a:lnTo>
                    <a:pt x="481885" y="158527"/>
                  </a:lnTo>
                  <a:lnTo>
                    <a:pt x="477799" y="135790"/>
                  </a:lnTo>
                  <a:lnTo>
                    <a:pt x="472058" y="114935"/>
                  </a:lnTo>
                  <a:lnTo>
                    <a:pt x="471606" y="113791"/>
                  </a:lnTo>
                  <a:close/>
                </a:path>
                <a:path w="485140" h="599439">
                  <a:moveTo>
                    <a:pt x="485140" y="524510"/>
                  </a:moveTo>
                  <a:lnTo>
                    <a:pt x="361315" y="524510"/>
                  </a:lnTo>
                  <a:lnTo>
                    <a:pt x="361315" y="572388"/>
                  </a:lnTo>
                  <a:lnTo>
                    <a:pt x="399542" y="588279"/>
                  </a:lnTo>
                  <a:lnTo>
                    <a:pt x="422655" y="588772"/>
                  </a:lnTo>
                  <a:lnTo>
                    <a:pt x="434391" y="588650"/>
                  </a:lnTo>
                  <a:lnTo>
                    <a:pt x="475233" y="583056"/>
                  </a:lnTo>
                  <a:lnTo>
                    <a:pt x="479171" y="579881"/>
                  </a:lnTo>
                  <a:lnTo>
                    <a:pt x="483235" y="576706"/>
                  </a:lnTo>
                  <a:lnTo>
                    <a:pt x="485140" y="572388"/>
                  </a:lnTo>
                  <a:lnTo>
                    <a:pt x="485140" y="524510"/>
                  </a:lnTo>
                  <a:close/>
                </a:path>
                <a:path w="485140" h="599439">
                  <a:moveTo>
                    <a:pt x="485140" y="339343"/>
                  </a:moveTo>
                  <a:lnTo>
                    <a:pt x="338200" y="339343"/>
                  </a:lnTo>
                  <a:lnTo>
                    <a:pt x="338200" y="429894"/>
                  </a:lnTo>
                  <a:lnTo>
                    <a:pt x="324534" y="444416"/>
                  </a:lnTo>
                  <a:lnTo>
                    <a:pt x="284225" y="476885"/>
                  </a:lnTo>
                  <a:lnTo>
                    <a:pt x="241667" y="491994"/>
                  </a:lnTo>
                  <a:lnTo>
                    <a:pt x="226187" y="493013"/>
                  </a:lnTo>
                  <a:lnTo>
                    <a:pt x="485140" y="493013"/>
                  </a:lnTo>
                  <a:lnTo>
                    <a:pt x="485140" y="339343"/>
                  </a:lnTo>
                  <a:close/>
                </a:path>
                <a:path w="485140" h="599439">
                  <a:moveTo>
                    <a:pt x="250571" y="0"/>
                  </a:moveTo>
                  <a:lnTo>
                    <a:pt x="199118" y="3214"/>
                  </a:lnTo>
                  <a:lnTo>
                    <a:pt x="150669" y="12207"/>
                  </a:lnTo>
                  <a:lnTo>
                    <a:pt x="107862" y="24872"/>
                  </a:lnTo>
                  <a:lnTo>
                    <a:pt x="72644" y="39624"/>
                  </a:lnTo>
                  <a:lnTo>
                    <a:pt x="37846" y="64388"/>
                  </a:lnTo>
                  <a:lnTo>
                    <a:pt x="29210" y="107187"/>
                  </a:lnTo>
                  <a:lnTo>
                    <a:pt x="29257" y="117113"/>
                  </a:lnTo>
                  <a:lnTo>
                    <a:pt x="29718" y="124713"/>
                  </a:lnTo>
                  <a:lnTo>
                    <a:pt x="31004" y="132316"/>
                  </a:lnTo>
                  <a:lnTo>
                    <a:pt x="32130" y="139700"/>
                  </a:lnTo>
                  <a:lnTo>
                    <a:pt x="33781" y="146050"/>
                  </a:lnTo>
                  <a:lnTo>
                    <a:pt x="36068" y="151256"/>
                  </a:lnTo>
                  <a:lnTo>
                    <a:pt x="38226" y="156463"/>
                  </a:lnTo>
                  <a:lnTo>
                    <a:pt x="41021" y="160400"/>
                  </a:lnTo>
                  <a:lnTo>
                    <a:pt x="44323" y="163194"/>
                  </a:lnTo>
                  <a:lnTo>
                    <a:pt x="47751" y="165988"/>
                  </a:lnTo>
                  <a:lnTo>
                    <a:pt x="51562" y="167386"/>
                  </a:lnTo>
                  <a:lnTo>
                    <a:pt x="56006" y="167386"/>
                  </a:lnTo>
                  <a:lnTo>
                    <a:pt x="88719" y="154715"/>
                  </a:lnTo>
                  <a:lnTo>
                    <a:pt x="97710" y="150225"/>
                  </a:lnTo>
                  <a:lnTo>
                    <a:pt x="142811" y="130841"/>
                  </a:lnTo>
                  <a:lnTo>
                    <a:pt x="185804" y="118453"/>
                  </a:lnTo>
                  <a:lnTo>
                    <a:pt x="237490" y="113791"/>
                  </a:lnTo>
                  <a:lnTo>
                    <a:pt x="471606" y="113791"/>
                  </a:lnTo>
                  <a:lnTo>
                    <a:pt x="464532" y="95932"/>
                  </a:lnTo>
                  <a:lnTo>
                    <a:pt x="443716" y="63357"/>
                  </a:lnTo>
                  <a:lnTo>
                    <a:pt x="415137" y="37945"/>
                  </a:lnTo>
                  <a:lnTo>
                    <a:pt x="378700" y="19173"/>
                  </a:lnTo>
                  <a:lnTo>
                    <a:pt x="334188" y="6858"/>
                  </a:lnTo>
                  <a:lnTo>
                    <a:pt x="280745" y="762"/>
                  </a:lnTo>
                  <a:lnTo>
                    <a:pt x="250571" y="0"/>
                  </a:lnTo>
                  <a:close/>
                </a:path>
              </a:pathLst>
            </a:custGeom>
            <a:solidFill>
              <a:srgbClr val="60CA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21753" y="2058923"/>
              <a:ext cx="211581" cy="173481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7285228" y="1729485"/>
              <a:ext cx="485140" cy="599440"/>
            </a:xfrm>
            <a:custGeom>
              <a:avLst/>
              <a:gdLst/>
              <a:ahLst/>
              <a:cxnLst/>
              <a:rect l="l" t="t" r="r" b="b"/>
              <a:pathLst>
                <a:path w="485140" h="599439">
                  <a:moveTo>
                    <a:pt x="250571" y="0"/>
                  </a:moveTo>
                  <a:lnTo>
                    <a:pt x="308609" y="3048"/>
                  </a:lnTo>
                  <a:lnTo>
                    <a:pt x="357504" y="12191"/>
                  </a:lnTo>
                  <a:lnTo>
                    <a:pt x="397906" y="27749"/>
                  </a:lnTo>
                  <a:lnTo>
                    <a:pt x="430402" y="49784"/>
                  </a:lnTo>
                  <a:lnTo>
                    <a:pt x="464532" y="95932"/>
                  </a:lnTo>
                  <a:lnTo>
                    <a:pt x="477799" y="135790"/>
                  </a:lnTo>
                  <a:lnTo>
                    <a:pt x="484328" y="183122"/>
                  </a:lnTo>
                  <a:lnTo>
                    <a:pt x="485140" y="209550"/>
                  </a:lnTo>
                  <a:lnTo>
                    <a:pt x="485140" y="566801"/>
                  </a:lnTo>
                  <a:lnTo>
                    <a:pt x="485140" y="572388"/>
                  </a:lnTo>
                  <a:lnTo>
                    <a:pt x="483235" y="576706"/>
                  </a:lnTo>
                  <a:lnTo>
                    <a:pt x="479171" y="579881"/>
                  </a:lnTo>
                  <a:lnTo>
                    <a:pt x="475233" y="583056"/>
                  </a:lnTo>
                  <a:lnTo>
                    <a:pt x="434391" y="588650"/>
                  </a:lnTo>
                  <a:lnTo>
                    <a:pt x="422655" y="588772"/>
                  </a:lnTo>
                  <a:lnTo>
                    <a:pt x="410206" y="588650"/>
                  </a:lnTo>
                  <a:lnTo>
                    <a:pt x="369824" y="583056"/>
                  </a:lnTo>
                  <a:lnTo>
                    <a:pt x="361315" y="572388"/>
                  </a:lnTo>
                  <a:lnTo>
                    <a:pt x="361315" y="566801"/>
                  </a:lnTo>
                  <a:lnTo>
                    <a:pt x="361315" y="524510"/>
                  </a:lnTo>
                  <a:lnTo>
                    <a:pt x="326262" y="555736"/>
                  </a:lnTo>
                  <a:lnTo>
                    <a:pt x="286639" y="579247"/>
                  </a:lnTo>
                  <a:lnTo>
                    <a:pt x="242363" y="593994"/>
                  </a:lnTo>
                  <a:lnTo>
                    <a:pt x="193421" y="598931"/>
                  </a:lnTo>
                  <a:lnTo>
                    <a:pt x="172777" y="598241"/>
                  </a:lnTo>
                  <a:lnTo>
                    <a:pt x="133967" y="592716"/>
                  </a:lnTo>
                  <a:lnTo>
                    <a:pt x="82772" y="574214"/>
                  </a:lnTo>
                  <a:lnTo>
                    <a:pt x="42265" y="543613"/>
                  </a:lnTo>
                  <a:lnTo>
                    <a:pt x="14350" y="501268"/>
                  </a:lnTo>
                  <a:lnTo>
                    <a:pt x="902" y="447083"/>
                  </a:lnTo>
                  <a:lnTo>
                    <a:pt x="0" y="426338"/>
                  </a:lnTo>
                  <a:lnTo>
                    <a:pt x="1141" y="403860"/>
                  </a:lnTo>
                  <a:lnTo>
                    <a:pt x="10233" y="363474"/>
                  </a:lnTo>
                  <a:lnTo>
                    <a:pt x="28348" y="329235"/>
                  </a:lnTo>
                  <a:lnTo>
                    <a:pt x="55487" y="300954"/>
                  </a:lnTo>
                  <a:lnTo>
                    <a:pt x="91487" y="278624"/>
                  </a:lnTo>
                  <a:lnTo>
                    <a:pt x="136255" y="262102"/>
                  </a:lnTo>
                  <a:lnTo>
                    <a:pt x="189783" y="251364"/>
                  </a:lnTo>
                  <a:lnTo>
                    <a:pt x="252025" y="246030"/>
                  </a:lnTo>
                  <a:lnTo>
                    <a:pt x="286385" y="245363"/>
                  </a:lnTo>
                  <a:lnTo>
                    <a:pt x="338200" y="245363"/>
                  </a:lnTo>
                  <a:lnTo>
                    <a:pt x="338200" y="213105"/>
                  </a:lnTo>
                  <a:lnTo>
                    <a:pt x="333121" y="169417"/>
                  </a:lnTo>
                  <a:lnTo>
                    <a:pt x="310124" y="132316"/>
                  </a:lnTo>
                  <a:lnTo>
                    <a:pt x="263779" y="115252"/>
                  </a:lnTo>
                  <a:lnTo>
                    <a:pt x="237490" y="113791"/>
                  </a:lnTo>
                  <a:lnTo>
                    <a:pt x="219245" y="114313"/>
                  </a:lnTo>
                  <a:lnTo>
                    <a:pt x="170561" y="122047"/>
                  </a:lnTo>
                  <a:lnTo>
                    <a:pt x="130234" y="135584"/>
                  </a:lnTo>
                  <a:lnTo>
                    <a:pt x="88719" y="154715"/>
                  </a:lnTo>
                  <a:lnTo>
                    <a:pt x="80645" y="159003"/>
                  </a:lnTo>
                  <a:lnTo>
                    <a:pt x="73455" y="162671"/>
                  </a:lnTo>
                  <a:lnTo>
                    <a:pt x="66944" y="165290"/>
                  </a:lnTo>
                  <a:lnTo>
                    <a:pt x="61124" y="166862"/>
                  </a:lnTo>
                  <a:lnTo>
                    <a:pt x="56006" y="167386"/>
                  </a:lnTo>
                  <a:lnTo>
                    <a:pt x="51562" y="167386"/>
                  </a:lnTo>
                  <a:lnTo>
                    <a:pt x="36068" y="151256"/>
                  </a:lnTo>
                  <a:lnTo>
                    <a:pt x="33781" y="146050"/>
                  </a:lnTo>
                  <a:lnTo>
                    <a:pt x="32130" y="139700"/>
                  </a:lnTo>
                  <a:lnTo>
                    <a:pt x="30988" y="132206"/>
                  </a:lnTo>
                  <a:lnTo>
                    <a:pt x="29718" y="124713"/>
                  </a:lnTo>
                  <a:lnTo>
                    <a:pt x="29210" y="116331"/>
                  </a:lnTo>
                  <a:lnTo>
                    <a:pt x="29210" y="107187"/>
                  </a:lnTo>
                  <a:lnTo>
                    <a:pt x="37846" y="64388"/>
                  </a:lnTo>
                  <a:lnTo>
                    <a:pt x="72644" y="39624"/>
                  </a:lnTo>
                  <a:lnTo>
                    <a:pt x="107862" y="24872"/>
                  </a:lnTo>
                  <a:lnTo>
                    <a:pt x="150669" y="12207"/>
                  </a:lnTo>
                  <a:lnTo>
                    <a:pt x="199118" y="3214"/>
                  </a:lnTo>
                  <a:lnTo>
                    <a:pt x="233166" y="357"/>
                  </a:lnTo>
                  <a:lnTo>
                    <a:pt x="250571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8640" y="1734312"/>
              <a:ext cx="456425" cy="649986"/>
            </a:xfrm>
            <a:prstGeom prst="rect">
              <a:avLst/>
            </a:prstGeom>
          </p:spPr>
        </p:pic>
        <p:sp>
          <p:nvSpPr>
            <p:cNvPr id="35" name="object 35" descr=""/>
            <p:cNvSpPr/>
            <p:nvPr/>
          </p:nvSpPr>
          <p:spPr>
            <a:xfrm>
              <a:off x="8164195" y="1729485"/>
              <a:ext cx="405765" cy="599440"/>
            </a:xfrm>
            <a:custGeom>
              <a:avLst/>
              <a:gdLst/>
              <a:ahLst/>
              <a:cxnLst/>
              <a:rect l="l" t="t" r="r" b="b"/>
              <a:pathLst>
                <a:path w="405765" h="599439">
                  <a:moveTo>
                    <a:pt x="219075" y="0"/>
                  </a:moveTo>
                  <a:lnTo>
                    <a:pt x="171561" y="3143"/>
                  </a:lnTo>
                  <a:lnTo>
                    <a:pt x="128904" y="12573"/>
                  </a:lnTo>
                  <a:lnTo>
                    <a:pt x="91773" y="27574"/>
                  </a:lnTo>
                  <a:lnTo>
                    <a:pt x="47642" y="59531"/>
                  </a:lnTo>
                  <a:lnTo>
                    <a:pt x="17906" y="102108"/>
                  </a:lnTo>
                  <a:lnTo>
                    <a:pt x="3976" y="153417"/>
                  </a:lnTo>
                  <a:lnTo>
                    <a:pt x="3048" y="172085"/>
                  </a:lnTo>
                  <a:lnTo>
                    <a:pt x="3738" y="190180"/>
                  </a:lnTo>
                  <a:lnTo>
                    <a:pt x="14097" y="236347"/>
                  </a:lnTo>
                  <a:lnTo>
                    <a:pt x="34563" y="272190"/>
                  </a:lnTo>
                  <a:lnTo>
                    <a:pt x="62563" y="299783"/>
                  </a:lnTo>
                  <a:lnTo>
                    <a:pt x="95831" y="320706"/>
                  </a:lnTo>
                  <a:lnTo>
                    <a:pt x="131318" y="337565"/>
                  </a:lnTo>
                  <a:lnTo>
                    <a:pt x="189505" y="360243"/>
                  </a:lnTo>
                  <a:lnTo>
                    <a:pt x="200072" y="364648"/>
                  </a:lnTo>
                  <a:lnTo>
                    <a:pt x="235807" y="384254"/>
                  </a:lnTo>
                  <a:lnTo>
                    <a:pt x="258897" y="418278"/>
                  </a:lnTo>
                  <a:lnTo>
                    <a:pt x="259587" y="426847"/>
                  </a:lnTo>
                  <a:lnTo>
                    <a:pt x="259226" y="434401"/>
                  </a:lnTo>
                  <a:lnTo>
                    <a:pt x="241546" y="469798"/>
                  </a:lnTo>
                  <a:lnTo>
                    <a:pt x="200544" y="487608"/>
                  </a:lnTo>
                  <a:lnTo>
                    <a:pt x="172720" y="489965"/>
                  </a:lnTo>
                  <a:lnTo>
                    <a:pt x="157051" y="489487"/>
                  </a:lnTo>
                  <a:lnTo>
                    <a:pt x="115188" y="482218"/>
                  </a:lnTo>
                  <a:lnTo>
                    <a:pt x="70865" y="465581"/>
                  </a:lnTo>
                  <a:lnTo>
                    <a:pt x="30479" y="444246"/>
                  </a:lnTo>
                  <a:lnTo>
                    <a:pt x="24002" y="441705"/>
                  </a:lnTo>
                  <a:lnTo>
                    <a:pt x="349" y="480964"/>
                  </a:lnTo>
                  <a:lnTo>
                    <a:pt x="0" y="496569"/>
                  </a:lnTo>
                  <a:lnTo>
                    <a:pt x="236" y="508831"/>
                  </a:lnTo>
                  <a:lnTo>
                    <a:pt x="9398" y="551561"/>
                  </a:lnTo>
                  <a:lnTo>
                    <a:pt x="42140" y="572736"/>
                  </a:lnTo>
                  <a:lnTo>
                    <a:pt x="81385" y="586450"/>
                  </a:lnTo>
                  <a:lnTo>
                    <a:pt x="118872" y="594487"/>
                  </a:lnTo>
                  <a:lnTo>
                    <a:pt x="160948" y="598648"/>
                  </a:lnTo>
                  <a:lnTo>
                    <a:pt x="175640" y="598931"/>
                  </a:lnTo>
                  <a:lnTo>
                    <a:pt x="199933" y="598215"/>
                  </a:lnTo>
                  <a:lnTo>
                    <a:pt x="245756" y="592449"/>
                  </a:lnTo>
                  <a:lnTo>
                    <a:pt x="287768" y="580828"/>
                  </a:lnTo>
                  <a:lnTo>
                    <a:pt x="324395" y="563354"/>
                  </a:lnTo>
                  <a:lnTo>
                    <a:pt x="355185" y="540136"/>
                  </a:lnTo>
                  <a:lnTo>
                    <a:pt x="388493" y="494791"/>
                  </a:lnTo>
                  <a:lnTo>
                    <a:pt x="401240" y="457533"/>
                  </a:lnTo>
                  <a:lnTo>
                    <a:pt x="405510" y="415036"/>
                  </a:lnTo>
                  <a:lnTo>
                    <a:pt x="404798" y="397462"/>
                  </a:lnTo>
                  <a:lnTo>
                    <a:pt x="394207" y="352171"/>
                  </a:lnTo>
                  <a:lnTo>
                    <a:pt x="373151" y="316577"/>
                  </a:lnTo>
                  <a:lnTo>
                    <a:pt x="344646" y="289036"/>
                  </a:lnTo>
                  <a:lnTo>
                    <a:pt x="310618" y="268142"/>
                  </a:lnTo>
                  <a:lnTo>
                    <a:pt x="274827" y="251587"/>
                  </a:lnTo>
                  <a:lnTo>
                    <a:pt x="215723" y="229163"/>
                  </a:lnTo>
                  <a:lnTo>
                    <a:pt x="204898" y="224758"/>
                  </a:lnTo>
                  <a:lnTo>
                    <a:pt x="168497" y="205247"/>
                  </a:lnTo>
                  <a:lnTo>
                    <a:pt x="144839" y="171420"/>
                  </a:lnTo>
                  <a:lnTo>
                    <a:pt x="144145" y="162560"/>
                  </a:lnTo>
                  <a:lnTo>
                    <a:pt x="144145" y="154686"/>
                  </a:lnTo>
                  <a:lnTo>
                    <a:pt x="168290" y="118433"/>
                  </a:lnTo>
                  <a:lnTo>
                    <a:pt x="212921" y="106306"/>
                  </a:lnTo>
                  <a:lnTo>
                    <a:pt x="222757" y="106044"/>
                  </a:lnTo>
                  <a:lnTo>
                    <a:pt x="236642" y="106427"/>
                  </a:lnTo>
                  <a:lnTo>
                    <a:pt x="284442" y="115458"/>
                  </a:lnTo>
                  <a:lnTo>
                    <a:pt x="321048" y="129153"/>
                  </a:lnTo>
                  <a:lnTo>
                    <a:pt x="348741" y="143255"/>
                  </a:lnTo>
                  <a:lnTo>
                    <a:pt x="354202" y="145287"/>
                  </a:lnTo>
                  <a:lnTo>
                    <a:pt x="361060" y="145287"/>
                  </a:lnTo>
                  <a:lnTo>
                    <a:pt x="363727" y="144652"/>
                  </a:lnTo>
                  <a:lnTo>
                    <a:pt x="375459" y="107521"/>
                  </a:lnTo>
                  <a:lnTo>
                    <a:pt x="375665" y="83819"/>
                  </a:lnTo>
                  <a:lnTo>
                    <a:pt x="375411" y="76200"/>
                  </a:lnTo>
                  <a:lnTo>
                    <a:pt x="364871" y="37846"/>
                  </a:lnTo>
                  <a:lnTo>
                    <a:pt x="327802" y="18113"/>
                  </a:lnTo>
                  <a:lnTo>
                    <a:pt x="290067" y="7635"/>
                  </a:lnTo>
                  <a:lnTo>
                    <a:pt x="243760" y="920"/>
                  </a:lnTo>
                  <a:lnTo>
                    <a:pt x="231530" y="234"/>
                  </a:lnTo>
                  <a:lnTo>
                    <a:pt x="219075" y="0"/>
                  </a:lnTo>
                  <a:close/>
                </a:path>
              </a:pathLst>
            </a:custGeom>
            <a:solidFill>
              <a:srgbClr val="FF7B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8164195" y="1729485"/>
              <a:ext cx="405765" cy="599440"/>
            </a:xfrm>
            <a:custGeom>
              <a:avLst/>
              <a:gdLst/>
              <a:ahLst/>
              <a:cxnLst/>
              <a:rect l="l" t="t" r="r" b="b"/>
              <a:pathLst>
                <a:path w="405765" h="599439">
                  <a:moveTo>
                    <a:pt x="219075" y="0"/>
                  </a:moveTo>
                  <a:lnTo>
                    <a:pt x="267588" y="3555"/>
                  </a:lnTo>
                  <a:lnTo>
                    <a:pt x="310260" y="12573"/>
                  </a:lnTo>
                  <a:lnTo>
                    <a:pt x="351027" y="28321"/>
                  </a:lnTo>
                  <a:lnTo>
                    <a:pt x="361060" y="34925"/>
                  </a:lnTo>
                  <a:lnTo>
                    <a:pt x="364871" y="37846"/>
                  </a:lnTo>
                  <a:lnTo>
                    <a:pt x="374776" y="69976"/>
                  </a:lnTo>
                  <a:lnTo>
                    <a:pt x="375411" y="76200"/>
                  </a:lnTo>
                  <a:lnTo>
                    <a:pt x="375665" y="83819"/>
                  </a:lnTo>
                  <a:lnTo>
                    <a:pt x="375665" y="92963"/>
                  </a:lnTo>
                  <a:lnTo>
                    <a:pt x="373252" y="131190"/>
                  </a:lnTo>
                  <a:lnTo>
                    <a:pt x="371855" y="135127"/>
                  </a:lnTo>
                  <a:lnTo>
                    <a:pt x="370458" y="139191"/>
                  </a:lnTo>
                  <a:lnTo>
                    <a:pt x="368553" y="141859"/>
                  </a:lnTo>
                  <a:lnTo>
                    <a:pt x="366140" y="143255"/>
                  </a:lnTo>
                  <a:lnTo>
                    <a:pt x="363727" y="144652"/>
                  </a:lnTo>
                  <a:lnTo>
                    <a:pt x="361060" y="145287"/>
                  </a:lnTo>
                  <a:lnTo>
                    <a:pt x="357885" y="145287"/>
                  </a:lnTo>
                  <a:lnTo>
                    <a:pt x="354202" y="145287"/>
                  </a:lnTo>
                  <a:lnTo>
                    <a:pt x="348741" y="143255"/>
                  </a:lnTo>
                  <a:lnTo>
                    <a:pt x="341122" y="139064"/>
                  </a:lnTo>
                  <a:lnTo>
                    <a:pt x="335145" y="135872"/>
                  </a:lnTo>
                  <a:lnTo>
                    <a:pt x="294624" y="118744"/>
                  </a:lnTo>
                  <a:lnTo>
                    <a:pt x="249729" y="107584"/>
                  </a:lnTo>
                  <a:lnTo>
                    <a:pt x="222757" y="106044"/>
                  </a:lnTo>
                  <a:lnTo>
                    <a:pt x="212921" y="106306"/>
                  </a:lnTo>
                  <a:lnTo>
                    <a:pt x="174053" y="115236"/>
                  </a:lnTo>
                  <a:lnTo>
                    <a:pt x="145669" y="147192"/>
                  </a:lnTo>
                  <a:lnTo>
                    <a:pt x="144145" y="154686"/>
                  </a:lnTo>
                  <a:lnTo>
                    <a:pt x="144145" y="162560"/>
                  </a:lnTo>
                  <a:lnTo>
                    <a:pt x="161520" y="199570"/>
                  </a:lnTo>
                  <a:lnTo>
                    <a:pt x="194716" y="220210"/>
                  </a:lnTo>
                  <a:lnTo>
                    <a:pt x="238966" y="237692"/>
                  </a:lnTo>
                  <a:lnTo>
                    <a:pt x="250825" y="242125"/>
                  </a:lnTo>
                  <a:lnTo>
                    <a:pt x="286805" y="256676"/>
                  </a:lnTo>
                  <a:lnTo>
                    <a:pt x="322452" y="274447"/>
                  </a:lnTo>
                  <a:lnTo>
                    <a:pt x="354814" y="297432"/>
                  </a:lnTo>
                  <a:lnTo>
                    <a:pt x="381047" y="327517"/>
                  </a:lnTo>
                  <a:lnTo>
                    <a:pt x="399135" y="366029"/>
                  </a:lnTo>
                  <a:lnTo>
                    <a:pt x="405510" y="415036"/>
                  </a:lnTo>
                  <a:lnTo>
                    <a:pt x="404441" y="436945"/>
                  </a:lnTo>
                  <a:lnTo>
                    <a:pt x="395920" y="476811"/>
                  </a:lnTo>
                  <a:lnTo>
                    <a:pt x="379136" y="511319"/>
                  </a:lnTo>
                  <a:lnTo>
                    <a:pt x="340613" y="552450"/>
                  </a:lnTo>
                  <a:lnTo>
                    <a:pt x="306784" y="572817"/>
                  </a:lnTo>
                  <a:lnTo>
                    <a:pt x="267334" y="587375"/>
                  </a:lnTo>
                  <a:lnTo>
                    <a:pt x="223297" y="596058"/>
                  </a:lnTo>
                  <a:lnTo>
                    <a:pt x="175640" y="598931"/>
                  </a:lnTo>
                  <a:lnTo>
                    <a:pt x="160948" y="598648"/>
                  </a:lnTo>
                  <a:lnTo>
                    <a:pt x="118872" y="594487"/>
                  </a:lnTo>
                  <a:lnTo>
                    <a:pt x="81385" y="586450"/>
                  </a:lnTo>
                  <a:lnTo>
                    <a:pt x="42140" y="572736"/>
                  </a:lnTo>
                  <a:lnTo>
                    <a:pt x="9398" y="551561"/>
                  </a:lnTo>
                  <a:lnTo>
                    <a:pt x="236" y="508831"/>
                  </a:lnTo>
                  <a:lnTo>
                    <a:pt x="0" y="496569"/>
                  </a:lnTo>
                  <a:lnTo>
                    <a:pt x="91" y="488332"/>
                  </a:lnTo>
                  <a:lnTo>
                    <a:pt x="4825" y="452247"/>
                  </a:lnTo>
                  <a:lnTo>
                    <a:pt x="6350" y="448055"/>
                  </a:lnTo>
                  <a:lnTo>
                    <a:pt x="8381" y="445262"/>
                  </a:lnTo>
                  <a:lnTo>
                    <a:pt x="10795" y="443864"/>
                  </a:lnTo>
                  <a:lnTo>
                    <a:pt x="13207" y="442467"/>
                  </a:lnTo>
                  <a:lnTo>
                    <a:pt x="16128" y="441705"/>
                  </a:lnTo>
                  <a:lnTo>
                    <a:pt x="19684" y="441705"/>
                  </a:lnTo>
                  <a:lnTo>
                    <a:pt x="24002" y="441705"/>
                  </a:lnTo>
                  <a:lnTo>
                    <a:pt x="30479" y="444246"/>
                  </a:lnTo>
                  <a:lnTo>
                    <a:pt x="38988" y="449199"/>
                  </a:lnTo>
                  <a:lnTo>
                    <a:pt x="45827" y="453009"/>
                  </a:lnTo>
                  <a:lnTo>
                    <a:pt x="80791" y="469985"/>
                  </a:lnTo>
                  <a:lnTo>
                    <a:pt x="128285" y="485626"/>
                  </a:lnTo>
                  <a:lnTo>
                    <a:pt x="172720" y="489965"/>
                  </a:lnTo>
                  <a:lnTo>
                    <a:pt x="182550" y="489704"/>
                  </a:lnTo>
                  <a:lnTo>
                    <a:pt x="223424" y="480726"/>
                  </a:lnTo>
                  <a:lnTo>
                    <a:pt x="253619" y="454278"/>
                  </a:lnTo>
                  <a:lnTo>
                    <a:pt x="259587" y="426847"/>
                  </a:lnTo>
                  <a:lnTo>
                    <a:pt x="258897" y="418278"/>
                  </a:lnTo>
                  <a:lnTo>
                    <a:pt x="235807" y="384254"/>
                  </a:lnTo>
                  <a:lnTo>
                    <a:pt x="200072" y="364648"/>
                  </a:lnTo>
                  <a:lnTo>
                    <a:pt x="166804" y="351746"/>
                  </a:lnTo>
                  <a:lnTo>
                    <a:pt x="155146" y="347249"/>
                  </a:lnTo>
                  <a:lnTo>
                    <a:pt x="119314" y="332327"/>
                  </a:lnTo>
                  <a:lnTo>
                    <a:pt x="84327" y="314325"/>
                  </a:lnTo>
                  <a:lnTo>
                    <a:pt x="52591" y="291357"/>
                  </a:lnTo>
                  <a:lnTo>
                    <a:pt x="26828" y="261223"/>
                  </a:lnTo>
                  <a:lnTo>
                    <a:pt x="9263" y="222323"/>
                  </a:lnTo>
                  <a:lnTo>
                    <a:pt x="3048" y="172085"/>
                  </a:lnTo>
                  <a:lnTo>
                    <a:pt x="3976" y="153417"/>
                  </a:lnTo>
                  <a:lnTo>
                    <a:pt x="17906" y="102108"/>
                  </a:lnTo>
                  <a:lnTo>
                    <a:pt x="47642" y="59531"/>
                  </a:lnTo>
                  <a:lnTo>
                    <a:pt x="91773" y="27574"/>
                  </a:lnTo>
                  <a:lnTo>
                    <a:pt x="128904" y="12573"/>
                  </a:lnTo>
                  <a:lnTo>
                    <a:pt x="171561" y="3143"/>
                  </a:lnTo>
                  <a:lnTo>
                    <a:pt x="194716" y="785"/>
                  </a:lnTo>
                  <a:lnTo>
                    <a:pt x="219075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56320" y="1418844"/>
              <a:ext cx="572262" cy="965453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8650985" y="1414017"/>
              <a:ext cx="521970" cy="914400"/>
            </a:xfrm>
            <a:custGeom>
              <a:avLst/>
              <a:gdLst/>
              <a:ahLst/>
              <a:cxnLst/>
              <a:rect l="l" t="t" r="r" b="b"/>
              <a:pathLst>
                <a:path w="521970" h="914400">
                  <a:moveTo>
                    <a:pt x="270891" y="315468"/>
                  </a:moveTo>
                  <a:lnTo>
                    <a:pt x="210994" y="320690"/>
                  </a:lnTo>
                  <a:lnTo>
                    <a:pt x="157480" y="336296"/>
                  </a:lnTo>
                  <a:lnTo>
                    <a:pt x="110982" y="361854"/>
                  </a:lnTo>
                  <a:lnTo>
                    <a:pt x="72009" y="396748"/>
                  </a:lnTo>
                  <a:lnTo>
                    <a:pt x="41068" y="440674"/>
                  </a:lnTo>
                  <a:lnTo>
                    <a:pt x="18415" y="493268"/>
                  </a:lnTo>
                  <a:lnTo>
                    <a:pt x="4635" y="553561"/>
                  </a:lnTo>
                  <a:lnTo>
                    <a:pt x="0" y="620903"/>
                  </a:lnTo>
                  <a:lnTo>
                    <a:pt x="1095" y="656935"/>
                  </a:lnTo>
                  <a:lnTo>
                    <a:pt x="9858" y="721808"/>
                  </a:lnTo>
                  <a:lnTo>
                    <a:pt x="27485" y="777204"/>
                  </a:lnTo>
                  <a:lnTo>
                    <a:pt x="54171" y="823087"/>
                  </a:lnTo>
                  <a:lnTo>
                    <a:pt x="89794" y="859363"/>
                  </a:lnTo>
                  <a:lnTo>
                    <a:pt x="134320" y="886450"/>
                  </a:lnTo>
                  <a:lnTo>
                    <a:pt x="187584" y="904327"/>
                  </a:lnTo>
                  <a:lnTo>
                    <a:pt x="249636" y="913280"/>
                  </a:lnTo>
                  <a:lnTo>
                    <a:pt x="283972" y="914400"/>
                  </a:lnTo>
                  <a:lnTo>
                    <a:pt x="303305" y="914088"/>
                  </a:lnTo>
                  <a:lnTo>
                    <a:pt x="357759" y="909320"/>
                  </a:lnTo>
                  <a:lnTo>
                    <a:pt x="405211" y="900711"/>
                  </a:lnTo>
                  <a:lnTo>
                    <a:pt x="443515" y="890492"/>
                  </a:lnTo>
                  <a:lnTo>
                    <a:pt x="481711" y="874903"/>
                  </a:lnTo>
                  <a:lnTo>
                    <a:pt x="484250" y="872109"/>
                  </a:lnTo>
                  <a:lnTo>
                    <a:pt x="486918" y="869315"/>
                  </a:lnTo>
                  <a:lnTo>
                    <a:pt x="496316" y="830580"/>
                  </a:lnTo>
                  <a:lnTo>
                    <a:pt x="496343" y="801243"/>
                  </a:lnTo>
                  <a:lnTo>
                    <a:pt x="297688" y="801243"/>
                  </a:lnTo>
                  <a:lnTo>
                    <a:pt x="279040" y="800621"/>
                  </a:lnTo>
                  <a:lnTo>
                    <a:pt x="231267" y="791210"/>
                  </a:lnTo>
                  <a:lnTo>
                    <a:pt x="195458" y="770814"/>
                  </a:lnTo>
                  <a:lnTo>
                    <a:pt x="170894" y="740283"/>
                  </a:lnTo>
                  <a:lnTo>
                    <a:pt x="156900" y="700414"/>
                  </a:lnTo>
                  <a:lnTo>
                    <a:pt x="152400" y="653034"/>
                  </a:lnTo>
                  <a:lnTo>
                    <a:pt x="475615" y="653034"/>
                  </a:lnTo>
                  <a:lnTo>
                    <a:pt x="485784" y="652222"/>
                  </a:lnTo>
                  <a:lnTo>
                    <a:pt x="518413" y="623268"/>
                  </a:lnTo>
                  <a:lnTo>
                    <a:pt x="521462" y="599440"/>
                  </a:lnTo>
                  <a:lnTo>
                    <a:pt x="521462" y="575691"/>
                  </a:lnTo>
                  <a:lnTo>
                    <a:pt x="520849" y="556641"/>
                  </a:lnTo>
                  <a:lnTo>
                    <a:pt x="152400" y="556641"/>
                  </a:lnTo>
                  <a:lnTo>
                    <a:pt x="153374" y="542851"/>
                  </a:lnTo>
                  <a:lnTo>
                    <a:pt x="161036" y="503936"/>
                  </a:lnTo>
                  <a:lnTo>
                    <a:pt x="182499" y="461010"/>
                  </a:lnTo>
                  <a:lnTo>
                    <a:pt x="217550" y="432181"/>
                  </a:lnTo>
                  <a:lnTo>
                    <a:pt x="267335" y="421513"/>
                  </a:lnTo>
                  <a:lnTo>
                    <a:pt x="485154" y="421513"/>
                  </a:lnTo>
                  <a:lnTo>
                    <a:pt x="476752" y="407854"/>
                  </a:lnTo>
                  <a:lnTo>
                    <a:pt x="446319" y="373157"/>
                  </a:lnTo>
                  <a:lnTo>
                    <a:pt x="407509" y="345916"/>
                  </a:lnTo>
                  <a:lnTo>
                    <a:pt x="360027" y="326558"/>
                  </a:lnTo>
                  <a:lnTo>
                    <a:pt x="303016" y="316704"/>
                  </a:lnTo>
                  <a:lnTo>
                    <a:pt x="270891" y="315468"/>
                  </a:lnTo>
                  <a:close/>
                </a:path>
                <a:path w="521970" h="914400">
                  <a:moveTo>
                    <a:pt x="481075" y="764921"/>
                  </a:moveTo>
                  <a:lnTo>
                    <a:pt x="471550" y="764921"/>
                  </a:lnTo>
                  <a:lnTo>
                    <a:pt x="463804" y="766826"/>
                  </a:lnTo>
                  <a:lnTo>
                    <a:pt x="454279" y="770636"/>
                  </a:lnTo>
                  <a:lnTo>
                    <a:pt x="446660" y="773545"/>
                  </a:lnTo>
                  <a:lnTo>
                    <a:pt x="406852" y="786439"/>
                  </a:lnTo>
                  <a:lnTo>
                    <a:pt x="366775" y="795655"/>
                  </a:lnTo>
                  <a:lnTo>
                    <a:pt x="316716" y="800905"/>
                  </a:lnTo>
                  <a:lnTo>
                    <a:pt x="297688" y="801243"/>
                  </a:lnTo>
                  <a:lnTo>
                    <a:pt x="496343" y="801243"/>
                  </a:lnTo>
                  <a:lnTo>
                    <a:pt x="496246" y="798135"/>
                  </a:lnTo>
                  <a:lnTo>
                    <a:pt x="496124" y="795617"/>
                  </a:lnTo>
                  <a:lnTo>
                    <a:pt x="495551" y="789654"/>
                  </a:lnTo>
                  <a:lnTo>
                    <a:pt x="495046" y="783082"/>
                  </a:lnTo>
                  <a:lnTo>
                    <a:pt x="483997" y="765683"/>
                  </a:lnTo>
                  <a:lnTo>
                    <a:pt x="481075" y="764921"/>
                  </a:lnTo>
                  <a:close/>
                </a:path>
                <a:path w="521970" h="914400">
                  <a:moveTo>
                    <a:pt x="485154" y="421513"/>
                  </a:moveTo>
                  <a:lnTo>
                    <a:pt x="267335" y="421513"/>
                  </a:lnTo>
                  <a:lnTo>
                    <a:pt x="293768" y="423753"/>
                  </a:lnTo>
                  <a:lnTo>
                    <a:pt x="316499" y="430482"/>
                  </a:lnTo>
                  <a:lnTo>
                    <a:pt x="350900" y="457454"/>
                  </a:lnTo>
                  <a:lnTo>
                    <a:pt x="370840" y="500284"/>
                  </a:lnTo>
                  <a:lnTo>
                    <a:pt x="376300" y="556641"/>
                  </a:lnTo>
                  <a:lnTo>
                    <a:pt x="520849" y="556641"/>
                  </a:lnTo>
                  <a:lnTo>
                    <a:pt x="513478" y="496395"/>
                  </a:lnTo>
                  <a:lnTo>
                    <a:pt x="499092" y="449054"/>
                  </a:lnTo>
                  <a:lnTo>
                    <a:pt x="488934" y="427656"/>
                  </a:lnTo>
                  <a:lnTo>
                    <a:pt x="485154" y="421513"/>
                  </a:lnTo>
                  <a:close/>
                </a:path>
                <a:path w="521970" h="914400">
                  <a:moveTo>
                    <a:pt x="384204" y="70866"/>
                  </a:moveTo>
                  <a:lnTo>
                    <a:pt x="264287" y="70866"/>
                  </a:lnTo>
                  <a:lnTo>
                    <a:pt x="272268" y="71649"/>
                  </a:lnTo>
                  <a:lnTo>
                    <a:pt x="278892" y="73993"/>
                  </a:lnTo>
                  <a:lnTo>
                    <a:pt x="294640" y="111379"/>
                  </a:lnTo>
                  <a:lnTo>
                    <a:pt x="294302" y="119092"/>
                  </a:lnTo>
                  <a:lnTo>
                    <a:pt x="278765" y="149987"/>
                  </a:lnTo>
                  <a:lnTo>
                    <a:pt x="264287" y="149987"/>
                  </a:lnTo>
                  <a:lnTo>
                    <a:pt x="254240" y="150344"/>
                  </a:lnTo>
                  <a:lnTo>
                    <a:pt x="221307" y="174007"/>
                  </a:lnTo>
                  <a:lnTo>
                    <a:pt x="220853" y="184531"/>
                  </a:lnTo>
                  <a:lnTo>
                    <a:pt x="222026" y="235712"/>
                  </a:lnTo>
                  <a:lnTo>
                    <a:pt x="222123" y="251079"/>
                  </a:lnTo>
                  <a:lnTo>
                    <a:pt x="255766" y="269216"/>
                  </a:lnTo>
                  <a:lnTo>
                    <a:pt x="267335" y="269621"/>
                  </a:lnTo>
                  <a:lnTo>
                    <a:pt x="278362" y="269166"/>
                  </a:lnTo>
                  <a:lnTo>
                    <a:pt x="311912" y="240537"/>
                  </a:lnTo>
                  <a:lnTo>
                    <a:pt x="312039" y="231012"/>
                  </a:lnTo>
                  <a:lnTo>
                    <a:pt x="312293" y="226187"/>
                  </a:lnTo>
                  <a:lnTo>
                    <a:pt x="312420" y="221487"/>
                  </a:lnTo>
                  <a:lnTo>
                    <a:pt x="313182" y="211962"/>
                  </a:lnTo>
                  <a:lnTo>
                    <a:pt x="330299" y="206650"/>
                  </a:lnTo>
                  <a:lnTo>
                    <a:pt x="345440" y="199088"/>
                  </a:lnTo>
                  <a:lnTo>
                    <a:pt x="378531" y="162827"/>
                  </a:lnTo>
                  <a:lnTo>
                    <a:pt x="389890" y="107696"/>
                  </a:lnTo>
                  <a:lnTo>
                    <a:pt x="389457" y="96889"/>
                  </a:lnTo>
                  <a:lnTo>
                    <a:pt x="388187" y="86741"/>
                  </a:lnTo>
                  <a:lnTo>
                    <a:pt x="388109" y="86233"/>
                  </a:lnTo>
                  <a:lnTo>
                    <a:pt x="385925" y="76227"/>
                  </a:lnTo>
                  <a:lnTo>
                    <a:pt x="384204" y="70866"/>
                  </a:lnTo>
                  <a:close/>
                </a:path>
                <a:path w="521970" h="914400">
                  <a:moveTo>
                    <a:pt x="270891" y="0"/>
                  </a:moveTo>
                  <a:lnTo>
                    <a:pt x="230378" y="5080"/>
                  </a:lnTo>
                  <a:lnTo>
                    <a:pt x="191516" y="20447"/>
                  </a:lnTo>
                  <a:lnTo>
                    <a:pt x="173228" y="39116"/>
                  </a:lnTo>
                  <a:lnTo>
                    <a:pt x="173228" y="50165"/>
                  </a:lnTo>
                  <a:lnTo>
                    <a:pt x="177419" y="77089"/>
                  </a:lnTo>
                  <a:lnTo>
                    <a:pt x="178943" y="82042"/>
                  </a:lnTo>
                  <a:lnTo>
                    <a:pt x="181229" y="86233"/>
                  </a:lnTo>
                  <a:lnTo>
                    <a:pt x="184023" y="89535"/>
                  </a:lnTo>
                  <a:lnTo>
                    <a:pt x="186690" y="92964"/>
                  </a:lnTo>
                  <a:lnTo>
                    <a:pt x="190373" y="94615"/>
                  </a:lnTo>
                  <a:lnTo>
                    <a:pt x="199898" y="94615"/>
                  </a:lnTo>
                  <a:lnTo>
                    <a:pt x="204850" y="93472"/>
                  </a:lnTo>
                  <a:lnTo>
                    <a:pt x="209804" y="91059"/>
                  </a:lnTo>
                  <a:lnTo>
                    <a:pt x="214884" y="88646"/>
                  </a:lnTo>
                  <a:lnTo>
                    <a:pt x="218694" y="86741"/>
                  </a:lnTo>
                  <a:lnTo>
                    <a:pt x="221488" y="85090"/>
                  </a:lnTo>
                  <a:lnTo>
                    <a:pt x="231013" y="79756"/>
                  </a:lnTo>
                  <a:lnTo>
                    <a:pt x="239105" y="75848"/>
                  </a:lnTo>
                  <a:lnTo>
                    <a:pt x="247364" y="73072"/>
                  </a:lnTo>
                  <a:lnTo>
                    <a:pt x="255766" y="71415"/>
                  </a:lnTo>
                  <a:lnTo>
                    <a:pt x="264287" y="70866"/>
                  </a:lnTo>
                  <a:lnTo>
                    <a:pt x="384204" y="70866"/>
                  </a:lnTo>
                  <a:lnTo>
                    <a:pt x="382778" y="66421"/>
                  </a:lnTo>
                  <a:lnTo>
                    <a:pt x="361061" y="32131"/>
                  </a:lnTo>
                  <a:lnTo>
                    <a:pt x="324104" y="8636"/>
                  </a:lnTo>
                  <a:lnTo>
                    <a:pt x="285795" y="545"/>
                  </a:lnTo>
                  <a:lnTo>
                    <a:pt x="270891" y="0"/>
                  </a:lnTo>
                  <a:close/>
                </a:path>
              </a:pathLst>
            </a:custGeom>
            <a:solidFill>
              <a:srgbClr val="99FF9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93480" y="1825625"/>
              <a:ext cx="243712" cy="15493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8650985" y="1414017"/>
              <a:ext cx="521970" cy="914400"/>
            </a:xfrm>
            <a:custGeom>
              <a:avLst/>
              <a:gdLst/>
              <a:ahLst/>
              <a:cxnLst/>
              <a:rect l="l" t="t" r="r" b="b"/>
              <a:pathLst>
                <a:path w="521970" h="914400">
                  <a:moveTo>
                    <a:pt x="270891" y="315468"/>
                  </a:moveTo>
                  <a:lnTo>
                    <a:pt x="332724" y="320405"/>
                  </a:lnTo>
                  <a:lnTo>
                    <a:pt x="384937" y="335153"/>
                  </a:lnTo>
                  <a:lnTo>
                    <a:pt x="427974" y="358584"/>
                  </a:lnTo>
                  <a:lnTo>
                    <a:pt x="462534" y="389636"/>
                  </a:lnTo>
                  <a:lnTo>
                    <a:pt x="488934" y="427656"/>
                  </a:lnTo>
                  <a:lnTo>
                    <a:pt x="507238" y="472059"/>
                  </a:lnTo>
                  <a:lnTo>
                    <a:pt x="517921" y="521779"/>
                  </a:lnTo>
                  <a:lnTo>
                    <a:pt x="521462" y="575691"/>
                  </a:lnTo>
                  <a:lnTo>
                    <a:pt x="521462" y="599440"/>
                  </a:lnTo>
                  <a:lnTo>
                    <a:pt x="509270" y="639953"/>
                  </a:lnTo>
                  <a:lnTo>
                    <a:pt x="475615" y="653034"/>
                  </a:lnTo>
                  <a:lnTo>
                    <a:pt x="152400" y="653034"/>
                  </a:lnTo>
                  <a:lnTo>
                    <a:pt x="152900" y="669605"/>
                  </a:lnTo>
                  <a:lnTo>
                    <a:pt x="160400" y="714629"/>
                  </a:lnTo>
                  <a:lnTo>
                    <a:pt x="177885" y="751526"/>
                  </a:lnTo>
                  <a:lnTo>
                    <a:pt x="206136" y="778764"/>
                  </a:lnTo>
                  <a:lnTo>
                    <a:pt x="245842" y="795617"/>
                  </a:lnTo>
                  <a:lnTo>
                    <a:pt x="297688" y="801243"/>
                  </a:lnTo>
                  <a:lnTo>
                    <a:pt x="316716" y="800905"/>
                  </a:lnTo>
                  <a:lnTo>
                    <a:pt x="366775" y="795655"/>
                  </a:lnTo>
                  <a:lnTo>
                    <a:pt x="406852" y="786439"/>
                  </a:lnTo>
                  <a:lnTo>
                    <a:pt x="446660" y="773545"/>
                  </a:lnTo>
                  <a:lnTo>
                    <a:pt x="463804" y="766826"/>
                  </a:lnTo>
                  <a:lnTo>
                    <a:pt x="471550" y="764921"/>
                  </a:lnTo>
                  <a:lnTo>
                    <a:pt x="477393" y="764921"/>
                  </a:lnTo>
                  <a:lnTo>
                    <a:pt x="481075" y="764921"/>
                  </a:lnTo>
                  <a:lnTo>
                    <a:pt x="483997" y="765683"/>
                  </a:lnTo>
                  <a:lnTo>
                    <a:pt x="495554" y="789686"/>
                  </a:lnTo>
                  <a:lnTo>
                    <a:pt x="496189" y="796290"/>
                  </a:lnTo>
                  <a:lnTo>
                    <a:pt x="496443" y="804418"/>
                  </a:lnTo>
                  <a:lnTo>
                    <a:pt x="496443" y="814324"/>
                  </a:lnTo>
                  <a:lnTo>
                    <a:pt x="496443" y="823087"/>
                  </a:lnTo>
                  <a:lnTo>
                    <a:pt x="496316" y="830580"/>
                  </a:lnTo>
                  <a:lnTo>
                    <a:pt x="495935" y="836676"/>
                  </a:lnTo>
                  <a:lnTo>
                    <a:pt x="495554" y="842899"/>
                  </a:lnTo>
                  <a:lnTo>
                    <a:pt x="484250" y="872109"/>
                  </a:lnTo>
                  <a:lnTo>
                    <a:pt x="481711" y="874903"/>
                  </a:lnTo>
                  <a:lnTo>
                    <a:pt x="443515" y="890492"/>
                  </a:lnTo>
                  <a:lnTo>
                    <a:pt x="405211" y="900711"/>
                  </a:lnTo>
                  <a:lnTo>
                    <a:pt x="357759" y="909320"/>
                  </a:lnTo>
                  <a:lnTo>
                    <a:pt x="303305" y="914088"/>
                  </a:lnTo>
                  <a:lnTo>
                    <a:pt x="283972" y="914400"/>
                  </a:lnTo>
                  <a:lnTo>
                    <a:pt x="249636" y="913280"/>
                  </a:lnTo>
                  <a:lnTo>
                    <a:pt x="187584" y="904327"/>
                  </a:lnTo>
                  <a:lnTo>
                    <a:pt x="134320" y="886450"/>
                  </a:lnTo>
                  <a:lnTo>
                    <a:pt x="89794" y="859363"/>
                  </a:lnTo>
                  <a:lnTo>
                    <a:pt x="54119" y="823027"/>
                  </a:lnTo>
                  <a:lnTo>
                    <a:pt x="27485" y="777204"/>
                  </a:lnTo>
                  <a:lnTo>
                    <a:pt x="9858" y="721808"/>
                  </a:lnTo>
                  <a:lnTo>
                    <a:pt x="1095" y="656935"/>
                  </a:lnTo>
                  <a:lnTo>
                    <a:pt x="0" y="620903"/>
                  </a:lnTo>
                  <a:lnTo>
                    <a:pt x="1162" y="586351"/>
                  </a:lnTo>
                  <a:lnTo>
                    <a:pt x="10394" y="522533"/>
                  </a:lnTo>
                  <a:lnTo>
                    <a:pt x="28700" y="465881"/>
                  </a:lnTo>
                  <a:lnTo>
                    <a:pt x="55508" y="417633"/>
                  </a:lnTo>
                  <a:lnTo>
                    <a:pt x="90560" y="378122"/>
                  </a:lnTo>
                  <a:lnTo>
                    <a:pt x="133284" y="347920"/>
                  </a:lnTo>
                  <a:lnTo>
                    <a:pt x="183433" y="327201"/>
                  </a:lnTo>
                  <a:lnTo>
                    <a:pt x="240151" y="316775"/>
                  </a:lnTo>
                  <a:lnTo>
                    <a:pt x="270891" y="315468"/>
                  </a:lnTo>
                  <a:close/>
                </a:path>
                <a:path w="521970" h="914400">
                  <a:moveTo>
                    <a:pt x="270891" y="0"/>
                  </a:moveTo>
                  <a:lnTo>
                    <a:pt x="312414" y="4875"/>
                  </a:lnTo>
                  <a:lnTo>
                    <a:pt x="353321" y="25084"/>
                  </a:lnTo>
                  <a:lnTo>
                    <a:pt x="378777" y="56991"/>
                  </a:lnTo>
                  <a:lnTo>
                    <a:pt x="389457" y="96889"/>
                  </a:lnTo>
                  <a:lnTo>
                    <a:pt x="389890" y="107696"/>
                  </a:lnTo>
                  <a:lnTo>
                    <a:pt x="388627" y="128105"/>
                  </a:lnTo>
                  <a:lnTo>
                    <a:pt x="369697" y="177165"/>
                  </a:lnTo>
                  <a:lnTo>
                    <a:pt x="330299" y="206650"/>
                  </a:lnTo>
                  <a:lnTo>
                    <a:pt x="313182" y="211962"/>
                  </a:lnTo>
                  <a:lnTo>
                    <a:pt x="312800" y="216662"/>
                  </a:lnTo>
                  <a:lnTo>
                    <a:pt x="312420" y="221487"/>
                  </a:lnTo>
                  <a:lnTo>
                    <a:pt x="312293" y="226187"/>
                  </a:lnTo>
                  <a:lnTo>
                    <a:pt x="312039" y="231012"/>
                  </a:lnTo>
                  <a:lnTo>
                    <a:pt x="311912" y="235712"/>
                  </a:lnTo>
                  <a:lnTo>
                    <a:pt x="311912" y="240537"/>
                  </a:lnTo>
                  <a:lnTo>
                    <a:pt x="311150" y="250062"/>
                  </a:lnTo>
                  <a:lnTo>
                    <a:pt x="267335" y="269621"/>
                  </a:lnTo>
                  <a:lnTo>
                    <a:pt x="255766" y="269216"/>
                  </a:lnTo>
                  <a:lnTo>
                    <a:pt x="222123" y="251079"/>
                  </a:lnTo>
                  <a:lnTo>
                    <a:pt x="222123" y="239903"/>
                  </a:lnTo>
                  <a:lnTo>
                    <a:pt x="220853" y="184531"/>
                  </a:lnTo>
                  <a:lnTo>
                    <a:pt x="245443" y="151415"/>
                  </a:lnTo>
                  <a:lnTo>
                    <a:pt x="264287" y="149987"/>
                  </a:lnTo>
                  <a:lnTo>
                    <a:pt x="269748" y="149987"/>
                  </a:lnTo>
                  <a:lnTo>
                    <a:pt x="278765" y="149987"/>
                  </a:lnTo>
                  <a:lnTo>
                    <a:pt x="294640" y="111379"/>
                  </a:lnTo>
                  <a:lnTo>
                    <a:pt x="294235" y="103778"/>
                  </a:lnTo>
                  <a:lnTo>
                    <a:pt x="272268" y="71649"/>
                  </a:lnTo>
                  <a:lnTo>
                    <a:pt x="264287" y="70866"/>
                  </a:lnTo>
                  <a:lnTo>
                    <a:pt x="255766" y="71415"/>
                  </a:lnTo>
                  <a:lnTo>
                    <a:pt x="218694" y="86741"/>
                  </a:lnTo>
                  <a:lnTo>
                    <a:pt x="214884" y="88646"/>
                  </a:lnTo>
                  <a:lnTo>
                    <a:pt x="209804" y="91059"/>
                  </a:lnTo>
                  <a:lnTo>
                    <a:pt x="204850" y="93472"/>
                  </a:lnTo>
                  <a:lnTo>
                    <a:pt x="199898" y="94615"/>
                  </a:lnTo>
                  <a:lnTo>
                    <a:pt x="194691" y="94615"/>
                  </a:lnTo>
                  <a:lnTo>
                    <a:pt x="190373" y="94615"/>
                  </a:lnTo>
                  <a:lnTo>
                    <a:pt x="186690" y="92964"/>
                  </a:lnTo>
                  <a:lnTo>
                    <a:pt x="184023" y="89535"/>
                  </a:lnTo>
                  <a:lnTo>
                    <a:pt x="181229" y="86233"/>
                  </a:lnTo>
                  <a:lnTo>
                    <a:pt x="178943" y="82042"/>
                  </a:lnTo>
                  <a:lnTo>
                    <a:pt x="177419" y="77089"/>
                  </a:lnTo>
                  <a:lnTo>
                    <a:pt x="175768" y="72136"/>
                  </a:lnTo>
                  <a:lnTo>
                    <a:pt x="174752" y="66802"/>
                  </a:lnTo>
                  <a:lnTo>
                    <a:pt x="174117" y="60960"/>
                  </a:lnTo>
                  <a:lnTo>
                    <a:pt x="173609" y="55245"/>
                  </a:lnTo>
                  <a:lnTo>
                    <a:pt x="173228" y="50165"/>
                  </a:lnTo>
                  <a:lnTo>
                    <a:pt x="173228" y="45847"/>
                  </a:lnTo>
                  <a:lnTo>
                    <a:pt x="173228" y="39116"/>
                  </a:lnTo>
                  <a:lnTo>
                    <a:pt x="175641" y="33528"/>
                  </a:lnTo>
                  <a:lnTo>
                    <a:pt x="180340" y="29210"/>
                  </a:lnTo>
                  <a:lnTo>
                    <a:pt x="185166" y="24765"/>
                  </a:lnTo>
                  <a:lnTo>
                    <a:pt x="221303" y="7627"/>
                  </a:lnTo>
                  <a:lnTo>
                    <a:pt x="260292" y="311"/>
                  </a:lnTo>
                  <a:lnTo>
                    <a:pt x="270891" y="0"/>
                  </a:lnTo>
                  <a:close/>
                </a:path>
              </a:pathLst>
            </a:custGeom>
            <a:ln w="19812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4101" y="762"/>
              <a:ext cx="12138660" cy="6713220"/>
            </a:xfrm>
            <a:custGeom>
              <a:avLst/>
              <a:gdLst/>
              <a:ahLst/>
              <a:cxnLst/>
              <a:rect l="l" t="t" r="r" b="b"/>
              <a:pathLst>
                <a:path w="12138660" h="6713220">
                  <a:moveTo>
                    <a:pt x="11019790" y="0"/>
                  </a:moveTo>
                  <a:lnTo>
                    <a:pt x="1118895" y="0"/>
                  </a:lnTo>
                  <a:lnTo>
                    <a:pt x="1070360" y="1033"/>
                  </a:lnTo>
                  <a:lnTo>
                    <a:pt x="1022353" y="4106"/>
                  </a:lnTo>
                  <a:lnTo>
                    <a:pt x="974916" y="9176"/>
                  </a:lnTo>
                  <a:lnTo>
                    <a:pt x="928091" y="16202"/>
                  </a:lnTo>
                  <a:lnTo>
                    <a:pt x="881921" y="25141"/>
                  </a:lnTo>
                  <a:lnTo>
                    <a:pt x="836446" y="35951"/>
                  </a:lnTo>
                  <a:lnTo>
                    <a:pt x="791710" y="48591"/>
                  </a:lnTo>
                  <a:lnTo>
                    <a:pt x="747753" y="63018"/>
                  </a:lnTo>
                  <a:lnTo>
                    <a:pt x="704618" y="79191"/>
                  </a:lnTo>
                  <a:lnTo>
                    <a:pt x="662348" y="97068"/>
                  </a:lnTo>
                  <a:lnTo>
                    <a:pt x="620983" y="116606"/>
                  </a:lnTo>
                  <a:lnTo>
                    <a:pt x="580566" y="137763"/>
                  </a:lnTo>
                  <a:lnTo>
                    <a:pt x="541139" y="160499"/>
                  </a:lnTo>
                  <a:lnTo>
                    <a:pt x="502745" y="184770"/>
                  </a:lnTo>
                  <a:lnTo>
                    <a:pt x="465424" y="210534"/>
                  </a:lnTo>
                  <a:lnTo>
                    <a:pt x="429218" y="237751"/>
                  </a:lnTo>
                  <a:lnTo>
                    <a:pt x="394171" y="266377"/>
                  </a:lnTo>
                  <a:lnTo>
                    <a:pt x="360324" y="296371"/>
                  </a:lnTo>
                  <a:lnTo>
                    <a:pt x="327718" y="327691"/>
                  </a:lnTo>
                  <a:lnTo>
                    <a:pt x="296396" y="360295"/>
                  </a:lnTo>
                  <a:lnTo>
                    <a:pt x="266401" y="394141"/>
                  </a:lnTo>
                  <a:lnTo>
                    <a:pt x="237772" y="429187"/>
                  </a:lnTo>
                  <a:lnTo>
                    <a:pt x="210554" y="465390"/>
                  </a:lnTo>
                  <a:lnTo>
                    <a:pt x="184787" y="502710"/>
                  </a:lnTo>
                  <a:lnTo>
                    <a:pt x="160514" y="541104"/>
                  </a:lnTo>
                  <a:lnTo>
                    <a:pt x="137777" y="580530"/>
                  </a:lnTo>
                  <a:lnTo>
                    <a:pt x="116618" y="620946"/>
                  </a:lnTo>
                  <a:lnTo>
                    <a:pt x="97078" y="662310"/>
                  </a:lnTo>
                  <a:lnTo>
                    <a:pt x="79200" y="704581"/>
                  </a:lnTo>
                  <a:lnTo>
                    <a:pt x="63025" y="747715"/>
                  </a:lnTo>
                  <a:lnTo>
                    <a:pt x="48597" y="791672"/>
                  </a:lnTo>
                  <a:lnTo>
                    <a:pt x="35955" y="836410"/>
                  </a:lnTo>
                  <a:lnTo>
                    <a:pt x="25144" y="881885"/>
                  </a:lnTo>
                  <a:lnTo>
                    <a:pt x="16204" y="928057"/>
                  </a:lnTo>
                  <a:lnTo>
                    <a:pt x="9177" y="974884"/>
                  </a:lnTo>
                  <a:lnTo>
                    <a:pt x="4107" y="1022322"/>
                  </a:lnTo>
                  <a:lnTo>
                    <a:pt x="1033" y="1070332"/>
                  </a:lnTo>
                  <a:lnTo>
                    <a:pt x="0" y="1118870"/>
                  </a:lnTo>
                  <a:lnTo>
                    <a:pt x="0" y="5594324"/>
                  </a:lnTo>
                  <a:lnTo>
                    <a:pt x="1033" y="5642859"/>
                  </a:lnTo>
                  <a:lnTo>
                    <a:pt x="4107" y="5690866"/>
                  </a:lnTo>
                  <a:lnTo>
                    <a:pt x="9177" y="5738303"/>
                  </a:lnTo>
                  <a:lnTo>
                    <a:pt x="16204" y="5785128"/>
                  </a:lnTo>
                  <a:lnTo>
                    <a:pt x="25144" y="5831298"/>
                  </a:lnTo>
                  <a:lnTo>
                    <a:pt x="35955" y="5876773"/>
                  </a:lnTo>
                  <a:lnTo>
                    <a:pt x="48597" y="5921509"/>
                  </a:lnTo>
                  <a:lnTo>
                    <a:pt x="63025" y="5965466"/>
                  </a:lnTo>
                  <a:lnTo>
                    <a:pt x="79200" y="6008601"/>
                  </a:lnTo>
                  <a:lnTo>
                    <a:pt x="97078" y="6050871"/>
                  </a:lnTo>
                  <a:lnTo>
                    <a:pt x="116618" y="6092236"/>
                  </a:lnTo>
                  <a:lnTo>
                    <a:pt x="137777" y="6132653"/>
                  </a:lnTo>
                  <a:lnTo>
                    <a:pt x="160514" y="6172080"/>
                  </a:lnTo>
                  <a:lnTo>
                    <a:pt x="184787" y="6210474"/>
                  </a:lnTo>
                  <a:lnTo>
                    <a:pt x="210554" y="6247795"/>
                  </a:lnTo>
                  <a:lnTo>
                    <a:pt x="237772" y="6284001"/>
                  </a:lnTo>
                  <a:lnTo>
                    <a:pt x="266401" y="6319048"/>
                  </a:lnTo>
                  <a:lnTo>
                    <a:pt x="296396" y="6352895"/>
                  </a:lnTo>
                  <a:lnTo>
                    <a:pt x="327718" y="6385501"/>
                  </a:lnTo>
                  <a:lnTo>
                    <a:pt x="360324" y="6416823"/>
                  </a:lnTo>
                  <a:lnTo>
                    <a:pt x="394171" y="6446818"/>
                  </a:lnTo>
                  <a:lnTo>
                    <a:pt x="429218" y="6475447"/>
                  </a:lnTo>
                  <a:lnTo>
                    <a:pt x="465424" y="6502665"/>
                  </a:lnTo>
                  <a:lnTo>
                    <a:pt x="502745" y="6528432"/>
                  </a:lnTo>
                  <a:lnTo>
                    <a:pt x="541139" y="6552705"/>
                  </a:lnTo>
                  <a:lnTo>
                    <a:pt x="580566" y="6575442"/>
                  </a:lnTo>
                  <a:lnTo>
                    <a:pt x="620983" y="6596601"/>
                  </a:lnTo>
                  <a:lnTo>
                    <a:pt x="662348" y="6616141"/>
                  </a:lnTo>
                  <a:lnTo>
                    <a:pt x="704618" y="6634019"/>
                  </a:lnTo>
                  <a:lnTo>
                    <a:pt x="747753" y="6650194"/>
                  </a:lnTo>
                  <a:lnTo>
                    <a:pt x="791710" y="6664622"/>
                  </a:lnTo>
                  <a:lnTo>
                    <a:pt x="836446" y="6677264"/>
                  </a:lnTo>
                  <a:lnTo>
                    <a:pt x="881921" y="6688075"/>
                  </a:lnTo>
                  <a:lnTo>
                    <a:pt x="928091" y="6697015"/>
                  </a:lnTo>
                  <a:lnTo>
                    <a:pt x="974916" y="6704042"/>
                  </a:lnTo>
                  <a:lnTo>
                    <a:pt x="1022353" y="6709112"/>
                  </a:lnTo>
                  <a:lnTo>
                    <a:pt x="1070360" y="6712186"/>
                  </a:lnTo>
                  <a:lnTo>
                    <a:pt x="1118895" y="6713220"/>
                  </a:lnTo>
                  <a:lnTo>
                    <a:pt x="11019790" y="6713220"/>
                  </a:lnTo>
                  <a:lnTo>
                    <a:pt x="11068327" y="6712186"/>
                  </a:lnTo>
                  <a:lnTo>
                    <a:pt x="11116337" y="6709112"/>
                  </a:lnTo>
                  <a:lnTo>
                    <a:pt x="11163775" y="6704042"/>
                  </a:lnTo>
                  <a:lnTo>
                    <a:pt x="11210602" y="6697015"/>
                  </a:lnTo>
                  <a:lnTo>
                    <a:pt x="11256774" y="6688075"/>
                  </a:lnTo>
                  <a:lnTo>
                    <a:pt x="11302249" y="6677264"/>
                  </a:lnTo>
                  <a:lnTo>
                    <a:pt x="11346987" y="6664622"/>
                  </a:lnTo>
                  <a:lnTo>
                    <a:pt x="11390944" y="6650194"/>
                  </a:lnTo>
                  <a:lnTo>
                    <a:pt x="11434078" y="6634019"/>
                  </a:lnTo>
                  <a:lnTo>
                    <a:pt x="11476349" y="6616141"/>
                  </a:lnTo>
                  <a:lnTo>
                    <a:pt x="11517713" y="6596601"/>
                  </a:lnTo>
                  <a:lnTo>
                    <a:pt x="11558129" y="6575442"/>
                  </a:lnTo>
                  <a:lnTo>
                    <a:pt x="11597555" y="6552705"/>
                  </a:lnTo>
                  <a:lnTo>
                    <a:pt x="11635949" y="6528432"/>
                  </a:lnTo>
                  <a:lnTo>
                    <a:pt x="11673269" y="6502665"/>
                  </a:lnTo>
                  <a:lnTo>
                    <a:pt x="11709472" y="6475447"/>
                  </a:lnTo>
                  <a:lnTo>
                    <a:pt x="11744518" y="6446818"/>
                  </a:lnTo>
                  <a:lnTo>
                    <a:pt x="11778364" y="6416823"/>
                  </a:lnTo>
                  <a:lnTo>
                    <a:pt x="11810968" y="6385501"/>
                  </a:lnTo>
                  <a:lnTo>
                    <a:pt x="11842288" y="6352895"/>
                  </a:lnTo>
                  <a:lnTo>
                    <a:pt x="11872282" y="6319048"/>
                  </a:lnTo>
                  <a:lnTo>
                    <a:pt x="11900908" y="6284001"/>
                  </a:lnTo>
                  <a:lnTo>
                    <a:pt x="11928125" y="6247795"/>
                  </a:lnTo>
                  <a:lnTo>
                    <a:pt x="11953889" y="6210474"/>
                  </a:lnTo>
                  <a:lnTo>
                    <a:pt x="11978160" y="6172080"/>
                  </a:lnTo>
                  <a:lnTo>
                    <a:pt x="12000896" y="6132653"/>
                  </a:lnTo>
                  <a:lnTo>
                    <a:pt x="12022053" y="6092236"/>
                  </a:lnTo>
                  <a:lnTo>
                    <a:pt x="12041591" y="6050871"/>
                  </a:lnTo>
                  <a:lnTo>
                    <a:pt x="12059468" y="6008601"/>
                  </a:lnTo>
                  <a:lnTo>
                    <a:pt x="12075641" y="5965466"/>
                  </a:lnTo>
                  <a:lnTo>
                    <a:pt x="12090068" y="5921509"/>
                  </a:lnTo>
                  <a:lnTo>
                    <a:pt x="12102708" y="5876773"/>
                  </a:lnTo>
                  <a:lnTo>
                    <a:pt x="12113518" y="5831298"/>
                  </a:lnTo>
                  <a:lnTo>
                    <a:pt x="12122457" y="5785128"/>
                  </a:lnTo>
                  <a:lnTo>
                    <a:pt x="12129483" y="5738303"/>
                  </a:lnTo>
                  <a:lnTo>
                    <a:pt x="12134553" y="5690866"/>
                  </a:lnTo>
                  <a:lnTo>
                    <a:pt x="12137626" y="5642859"/>
                  </a:lnTo>
                  <a:lnTo>
                    <a:pt x="12138660" y="5594324"/>
                  </a:lnTo>
                  <a:lnTo>
                    <a:pt x="12138660" y="1118870"/>
                  </a:lnTo>
                  <a:lnTo>
                    <a:pt x="12137626" y="1070332"/>
                  </a:lnTo>
                  <a:lnTo>
                    <a:pt x="12134553" y="1022322"/>
                  </a:lnTo>
                  <a:lnTo>
                    <a:pt x="12129483" y="974884"/>
                  </a:lnTo>
                  <a:lnTo>
                    <a:pt x="12122457" y="928057"/>
                  </a:lnTo>
                  <a:lnTo>
                    <a:pt x="12113518" y="881885"/>
                  </a:lnTo>
                  <a:lnTo>
                    <a:pt x="12102708" y="836410"/>
                  </a:lnTo>
                  <a:lnTo>
                    <a:pt x="12090068" y="791672"/>
                  </a:lnTo>
                  <a:lnTo>
                    <a:pt x="12075641" y="747715"/>
                  </a:lnTo>
                  <a:lnTo>
                    <a:pt x="12059468" y="704581"/>
                  </a:lnTo>
                  <a:lnTo>
                    <a:pt x="12041591" y="662310"/>
                  </a:lnTo>
                  <a:lnTo>
                    <a:pt x="12022053" y="620946"/>
                  </a:lnTo>
                  <a:lnTo>
                    <a:pt x="12000896" y="580530"/>
                  </a:lnTo>
                  <a:lnTo>
                    <a:pt x="11978160" y="541104"/>
                  </a:lnTo>
                  <a:lnTo>
                    <a:pt x="11953889" y="502710"/>
                  </a:lnTo>
                  <a:lnTo>
                    <a:pt x="11928125" y="465390"/>
                  </a:lnTo>
                  <a:lnTo>
                    <a:pt x="11900908" y="429187"/>
                  </a:lnTo>
                  <a:lnTo>
                    <a:pt x="11872282" y="394141"/>
                  </a:lnTo>
                  <a:lnTo>
                    <a:pt x="11842288" y="360295"/>
                  </a:lnTo>
                  <a:lnTo>
                    <a:pt x="11810968" y="327691"/>
                  </a:lnTo>
                  <a:lnTo>
                    <a:pt x="11778364" y="296371"/>
                  </a:lnTo>
                  <a:lnTo>
                    <a:pt x="11744518" y="266377"/>
                  </a:lnTo>
                  <a:lnTo>
                    <a:pt x="11709472" y="237751"/>
                  </a:lnTo>
                  <a:lnTo>
                    <a:pt x="11673269" y="210534"/>
                  </a:lnTo>
                  <a:lnTo>
                    <a:pt x="11635949" y="184770"/>
                  </a:lnTo>
                  <a:lnTo>
                    <a:pt x="11597555" y="160499"/>
                  </a:lnTo>
                  <a:lnTo>
                    <a:pt x="11558129" y="137763"/>
                  </a:lnTo>
                  <a:lnTo>
                    <a:pt x="11517713" y="116606"/>
                  </a:lnTo>
                  <a:lnTo>
                    <a:pt x="11476349" y="97068"/>
                  </a:lnTo>
                  <a:lnTo>
                    <a:pt x="11434078" y="79191"/>
                  </a:lnTo>
                  <a:lnTo>
                    <a:pt x="11390944" y="63018"/>
                  </a:lnTo>
                  <a:lnTo>
                    <a:pt x="11346987" y="48591"/>
                  </a:lnTo>
                  <a:lnTo>
                    <a:pt x="11302249" y="35951"/>
                  </a:lnTo>
                  <a:lnTo>
                    <a:pt x="11256774" y="25141"/>
                  </a:lnTo>
                  <a:lnTo>
                    <a:pt x="11210602" y="16202"/>
                  </a:lnTo>
                  <a:lnTo>
                    <a:pt x="11163775" y="9176"/>
                  </a:lnTo>
                  <a:lnTo>
                    <a:pt x="11116337" y="4106"/>
                  </a:lnTo>
                  <a:lnTo>
                    <a:pt x="11068327" y="1033"/>
                  </a:lnTo>
                  <a:lnTo>
                    <a:pt x="110197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4101" y="762"/>
              <a:ext cx="12138660" cy="6713220"/>
            </a:xfrm>
            <a:custGeom>
              <a:avLst/>
              <a:gdLst/>
              <a:ahLst/>
              <a:cxnLst/>
              <a:rect l="l" t="t" r="r" b="b"/>
              <a:pathLst>
                <a:path w="12138660" h="6713220">
                  <a:moveTo>
                    <a:pt x="0" y="1118870"/>
                  </a:moveTo>
                  <a:lnTo>
                    <a:pt x="1033" y="1070332"/>
                  </a:lnTo>
                  <a:lnTo>
                    <a:pt x="4107" y="1022322"/>
                  </a:lnTo>
                  <a:lnTo>
                    <a:pt x="9177" y="974884"/>
                  </a:lnTo>
                  <a:lnTo>
                    <a:pt x="16204" y="928057"/>
                  </a:lnTo>
                  <a:lnTo>
                    <a:pt x="25144" y="881885"/>
                  </a:lnTo>
                  <a:lnTo>
                    <a:pt x="35955" y="836410"/>
                  </a:lnTo>
                  <a:lnTo>
                    <a:pt x="48597" y="791672"/>
                  </a:lnTo>
                  <a:lnTo>
                    <a:pt x="63025" y="747715"/>
                  </a:lnTo>
                  <a:lnTo>
                    <a:pt x="79200" y="704581"/>
                  </a:lnTo>
                  <a:lnTo>
                    <a:pt x="97078" y="662310"/>
                  </a:lnTo>
                  <a:lnTo>
                    <a:pt x="116618" y="620946"/>
                  </a:lnTo>
                  <a:lnTo>
                    <a:pt x="137777" y="580530"/>
                  </a:lnTo>
                  <a:lnTo>
                    <a:pt x="160514" y="541104"/>
                  </a:lnTo>
                  <a:lnTo>
                    <a:pt x="184787" y="502710"/>
                  </a:lnTo>
                  <a:lnTo>
                    <a:pt x="210554" y="465390"/>
                  </a:lnTo>
                  <a:lnTo>
                    <a:pt x="237772" y="429187"/>
                  </a:lnTo>
                  <a:lnTo>
                    <a:pt x="266401" y="394141"/>
                  </a:lnTo>
                  <a:lnTo>
                    <a:pt x="296396" y="360295"/>
                  </a:lnTo>
                  <a:lnTo>
                    <a:pt x="327718" y="327691"/>
                  </a:lnTo>
                  <a:lnTo>
                    <a:pt x="360324" y="296371"/>
                  </a:lnTo>
                  <a:lnTo>
                    <a:pt x="394171" y="266377"/>
                  </a:lnTo>
                  <a:lnTo>
                    <a:pt x="429218" y="237751"/>
                  </a:lnTo>
                  <a:lnTo>
                    <a:pt x="465424" y="210534"/>
                  </a:lnTo>
                  <a:lnTo>
                    <a:pt x="502745" y="184770"/>
                  </a:lnTo>
                  <a:lnTo>
                    <a:pt x="541139" y="160499"/>
                  </a:lnTo>
                  <a:lnTo>
                    <a:pt x="580566" y="137763"/>
                  </a:lnTo>
                  <a:lnTo>
                    <a:pt x="620983" y="116606"/>
                  </a:lnTo>
                  <a:lnTo>
                    <a:pt x="662348" y="97068"/>
                  </a:lnTo>
                  <a:lnTo>
                    <a:pt x="704618" y="79191"/>
                  </a:lnTo>
                  <a:lnTo>
                    <a:pt x="747753" y="63018"/>
                  </a:lnTo>
                  <a:lnTo>
                    <a:pt x="791710" y="48591"/>
                  </a:lnTo>
                  <a:lnTo>
                    <a:pt x="836446" y="35951"/>
                  </a:lnTo>
                  <a:lnTo>
                    <a:pt x="881921" y="25141"/>
                  </a:lnTo>
                  <a:lnTo>
                    <a:pt x="928091" y="16202"/>
                  </a:lnTo>
                  <a:lnTo>
                    <a:pt x="974916" y="9176"/>
                  </a:lnTo>
                  <a:lnTo>
                    <a:pt x="1022353" y="4106"/>
                  </a:lnTo>
                  <a:lnTo>
                    <a:pt x="1070360" y="1033"/>
                  </a:lnTo>
                  <a:lnTo>
                    <a:pt x="1118895" y="0"/>
                  </a:lnTo>
                  <a:lnTo>
                    <a:pt x="11019790" y="0"/>
                  </a:lnTo>
                  <a:lnTo>
                    <a:pt x="11068327" y="1033"/>
                  </a:lnTo>
                  <a:lnTo>
                    <a:pt x="11116337" y="4106"/>
                  </a:lnTo>
                  <a:lnTo>
                    <a:pt x="11163775" y="9176"/>
                  </a:lnTo>
                  <a:lnTo>
                    <a:pt x="11210602" y="16202"/>
                  </a:lnTo>
                  <a:lnTo>
                    <a:pt x="11256774" y="25141"/>
                  </a:lnTo>
                  <a:lnTo>
                    <a:pt x="11302249" y="35951"/>
                  </a:lnTo>
                  <a:lnTo>
                    <a:pt x="11346987" y="48591"/>
                  </a:lnTo>
                  <a:lnTo>
                    <a:pt x="11390944" y="63018"/>
                  </a:lnTo>
                  <a:lnTo>
                    <a:pt x="11434078" y="79191"/>
                  </a:lnTo>
                  <a:lnTo>
                    <a:pt x="11476349" y="97068"/>
                  </a:lnTo>
                  <a:lnTo>
                    <a:pt x="11517713" y="116606"/>
                  </a:lnTo>
                  <a:lnTo>
                    <a:pt x="11558129" y="137763"/>
                  </a:lnTo>
                  <a:lnTo>
                    <a:pt x="11597555" y="160499"/>
                  </a:lnTo>
                  <a:lnTo>
                    <a:pt x="11635949" y="184770"/>
                  </a:lnTo>
                  <a:lnTo>
                    <a:pt x="11673269" y="210534"/>
                  </a:lnTo>
                  <a:lnTo>
                    <a:pt x="11709472" y="237751"/>
                  </a:lnTo>
                  <a:lnTo>
                    <a:pt x="11744518" y="266377"/>
                  </a:lnTo>
                  <a:lnTo>
                    <a:pt x="11778364" y="296371"/>
                  </a:lnTo>
                  <a:lnTo>
                    <a:pt x="11810968" y="327691"/>
                  </a:lnTo>
                  <a:lnTo>
                    <a:pt x="11842288" y="360295"/>
                  </a:lnTo>
                  <a:lnTo>
                    <a:pt x="11872282" y="394141"/>
                  </a:lnTo>
                  <a:lnTo>
                    <a:pt x="11900908" y="429187"/>
                  </a:lnTo>
                  <a:lnTo>
                    <a:pt x="11928125" y="465390"/>
                  </a:lnTo>
                  <a:lnTo>
                    <a:pt x="11953889" y="502710"/>
                  </a:lnTo>
                  <a:lnTo>
                    <a:pt x="11978160" y="541104"/>
                  </a:lnTo>
                  <a:lnTo>
                    <a:pt x="12000896" y="580530"/>
                  </a:lnTo>
                  <a:lnTo>
                    <a:pt x="12022053" y="620946"/>
                  </a:lnTo>
                  <a:lnTo>
                    <a:pt x="12041591" y="662310"/>
                  </a:lnTo>
                  <a:lnTo>
                    <a:pt x="12059468" y="704581"/>
                  </a:lnTo>
                  <a:lnTo>
                    <a:pt x="12075641" y="747715"/>
                  </a:lnTo>
                  <a:lnTo>
                    <a:pt x="12090068" y="791672"/>
                  </a:lnTo>
                  <a:lnTo>
                    <a:pt x="12102708" y="836410"/>
                  </a:lnTo>
                  <a:lnTo>
                    <a:pt x="12113518" y="881885"/>
                  </a:lnTo>
                  <a:lnTo>
                    <a:pt x="12122457" y="928057"/>
                  </a:lnTo>
                  <a:lnTo>
                    <a:pt x="12129483" y="974884"/>
                  </a:lnTo>
                  <a:lnTo>
                    <a:pt x="12134553" y="1022322"/>
                  </a:lnTo>
                  <a:lnTo>
                    <a:pt x="12137626" y="1070332"/>
                  </a:lnTo>
                  <a:lnTo>
                    <a:pt x="12138660" y="1118870"/>
                  </a:lnTo>
                  <a:lnTo>
                    <a:pt x="12138660" y="5594324"/>
                  </a:lnTo>
                  <a:lnTo>
                    <a:pt x="12137626" y="5642859"/>
                  </a:lnTo>
                  <a:lnTo>
                    <a:pt x="12134553" y="5690866"/>
                  </a:lnTo>
                  <a:lnTo>
                    <a:pt x="12129483" y="5738303"/>
                  </a:lnTo>
                  <a:lnTo>
                    <a:pt x="12122457" y="5785128"/>
                  </a:lnTo>
                  <a:lnTo>
                    <a:pt x="12113518" y="5831298"/>
                  </a:lnTo>
                  <a:lnTo>
                    <a:pt x="12102708" y="5876773"/>
                  </a:lnTo>
                  <a:lnTo>
                    <a:pt x="12090068" y="5921509"/>
                  </a:lnTo>
                  <a:lnTo>
                    <a:pt x="12075641" y="5965466"/>
                  </a:lnTo>
                  <a:lnTo>
                    <a:pt x="12059468" y="6008601"/>
                  </a:lnTo>
                  <a:lnTo>
                    <a:pt x="12041591" y="6050871"/>
                  </a:lnTo>
                  <a:lnTo>
                    <a:pt x="12022053" y="6092236"/>
                  </a:lnTo>
                  <a:lnTo>
                    <a:pt x="12000896" y="6132653"/>
                  </a:lnTo>
                  <a:lnTo>
                    <a:pt x="11978160" y="6172080"/>
                  </a:lnTo>
                  <a:lnTo>
                    <a:pt x="11953889" y="6210474"/>
                  </a:lnTo>
                  <a:lnTo>
                    <a:pt x="11928125" y="6247795"/>
                  </a:lnTo>
                  <a:lnTo>
                    <a:pt x="11900908" y="6284001"/>
                  </a:lnTo>
                  <a:lnTo>
                    <a:pt x="11872282" y="6319048"/>
                  </a:lnTo>
                  <a:lnTo>
                    <a:pt x="11842288" y="6352895"/>
                  </a:lnTo>
                  <a:lnTo>
                    <a:pt x="11810968" y="6385501"/>
                  </a:lnTo>
                  <a:lnTo>
                    <a:pt x="11778364" y="6416823"/>
                  </a:lnTo>
                  <a:lnTo>
                    <a:pt x="11744518" y="6446818"/>
                  </a:lnTo>
                  <a:lnTo>
                    <a:pt x="11709472" y="6475447"/>
                  </a:lnTo>
                  <a:lnTo>
                    <a:pt x="11673269" y="6502665"/>
                  </a:lnTo>
                  <a:lnTo>
                    <a:pt x="11635949" y="6528432"/>
                  </a:lnTo>
                  <a:lnTo>
                    <a:pt x="11597555" y="6552705"/>
                  </a:lnTo>
                  <a:lnTo>
                    <a:pt x="11558129" y="6575442"/>
                  </a:lnTo>
                  <a:lnTo>
                    <a:pt x="11517713" y="6596601"/>
                  </a:lnTo>
                  <a:lnTo>
                    <a:pt x="11476349" y="6616141"/>
                  </a:lnTo>
                  <a:lnTo>
                    <a:pt x="11434078" y="6634019"/>
                  </a:lnTo>
                  <a:lnTo>
                    <a:pt x="11390944" y="6650194"/>
                  </a:lnTo>
                  <a:lnTo>
                    <a:pt x="11346987" y="6664622"/>
                  </a:lnTo>
                  <a:lnTo>
                    <a:pt x="11302249" y="6677264"/>
                  </a:lnTo>
                  <a:lnTo>
                    <a:pt x="11256774" y="6688075"/>
                  </a:lnTo>
                  <a:lnTo>
                    <a:pt x="11210602" y="6697015"/>
                  </a:lnTo>
                  <a:lnTo>
                    <a:pt x="11163775" y="6704042"/>
                  </a:lnTo>
                  <a:lnTo>
                    <a:pt x="11116337" y="6709112"/>
                  </a:lnTo>
                  <a:lnTo>
                    <a:pt x="11068327" y="6712186"/>
                  </a:lnTo>
                  <a:lnTo>
                    <a:pt x="11019790" y="6713220"/>
                  </a:lnTo>
                  <a:lnTo>
                    <a:pt x="1118895" y="6713220"/>
                  </a:lnTo>
                  <a:lnTo>
                    <a:pt x="1070360" y="6712186"/>
                  </a:lnTo>
                  <a:lnTo>
                    <a:pt x="1022353" y="6709112"/>
                  </a:lnTo>
                  <a:lnTo>
                    <a:pt x="974916" y="6704042"/>
                  </a:lnTo>
                  <a:lnTo>
                    <a:pt x="928091" y="6697015"/>
                  </a:lnTo>
                  <a:lnTo>
                    <a:pt x="881921" y="6688075"/>
                  </a:lnTo>
                  <a:lnTo>
                    <a:pt x="836446" y="6677264"/>
                  </a:lnTo>
                  <a:lnTo>
                    <a:pt x="791710" y="6664622"/>
                  </a:lnTo>
                  <a:lnTo>
                    <a:pt x="747753" y="6650194"/>
                  </a:lnTo>
                  <a:lnTo>
                    <a:pt x="704618" y="6634019"/>
                  </a:lnTo>
                  <a:lnTo>
                    <a:pt x="662348" y="6616141"/>
                  </a:lnTo>
                  <a:lnTo>
                    <a:pt x="620983" y="6596601"/>
                  </a:lnTo>
                  <a:lnTo>
                    <a:pt x="580566" y="6575442"/>
                  </a:lnTo>
                  <a:lnTo>
                    <a:pt x="541139" y="6552705"/>
                  </a:lnTo>
                  <a:lnTo>
                    <a:pt x="502745" y="6528432"/>
                  </a:lnTo>
                  <a:lnTo>
                    <a:pt x="465424" y="6502665"/>
                  </a:lnTo>
                  <a:lnTo>
                    <a:pt x="429218" y="6475447"/>
                  </a:lnTo>
                  <a:lnTo>
                    <a:pt x="394171" y="6446818"/>
                  </a:lnTo>
                  <a:lnTo>
                    <a:pt x="360324" y="6416823"/>
                  </a:lnTo>
                  <a:lnTo>
                    <a:pt x="327718" y="6385501"/>
                  </a:lnTo>
                  <a:lnTo>
                    <a:pt x="296396" y="6352895"/>
                  </a:lnTo>
                  <a:lnTo>
                    <a:pt x="266401" y="6319048"/>
                  </a:lnTo>
                  <a:lnTo>
                    <a:pt x="237772" y="6284001"/>
                  </a:lnTo>
                  <a:lnTo>
                    <a:pt x="210554" y="6247795"/>
                  </a:lnTo>
                  <a:lnTo>
                    <a:pt x="184787" y="6210474"/>
                  </a:lnTo>
                  <a:lnTo>
                    <a:pt x="160514" y="6172080"/>
                  </a:lnTo>
                  <a:lnTo>
                    <a:pt x="137777" y="6132653"/>
                  </a:lnTo>
                  <a:lnTo>
                    <a:pt x="116618" y="6092236"/>
                  </a:lnTo>
                  <a:lnTo>
                    <a:pt x="97078" y="6050871"/>
                  </a:lnTo>
                  <a:lnTo>
                    <a:pt x="79200" y="6008601"/>
                  </a:lnTo>
                  <a:lnTo>
                    <a:pt x="63025" y="5965466"/>
                  </a:lnTo>
                  <a:lnTo>
                    <a:pt x="48597" y="5921509"/>
                  </a:lnTo>
                  <a:lnTo>
                    <a:pt x="35955" y="5876773"/>
                  </a:lnTo>
                  <a:lnTo>
                    <a:pt x="25144" y="5831298"/>
                  </a:lnTo>
                  <a:lnTo>
                    <a:pt x="16204" y="5785128"/>
                  </a:lnTo>
                  <a:lnTo>
                    <a:pt x="9177" y="5738303"/>
                  </a:lnTo>
                  <a:lnTo>
                    <a:pt x="4107" y="5690866"/>
                  </a:lnTo>
                  <a:lnTo>
                    <a:pt x="1033" y="5642859"/>
                  </a:lnTo>
                  <a:lnTo>
                    <a:pt x="0" y="5594324"/>
                  </a:lnTo>
                  <a:lnTo>
                    <a:pt x="0" y="1118870"/>
                  </a:lnTo>
                  <a:close/>
                </a:path>
              </a:pathLst>
            </a:custGeom>
            <a:ln w="1905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3" name="object 4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7160" y="2455162"/>
              <a:ext cx="5387340" cy="4375402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2526029" y="145541"/>
              <a:ext cx="8232775" cy="998219"/>
            </a:xfrm>
            <a:custGeom>
              <a:avLst/>
              <a:gdLst/>
              <a:ahLst/>
              <a:cxnLst/>
              <a:rect l="l" t="t" r="r" b="b"/>
              <a:pathLst>
                <a:path w="8232775" h="998219">
                  <a:moveTo>
                    <a:pt x="8232648" y="0"/>
                  </a:moveTo>
                  <a:lnTo>
                    <a:pt x="0" y="0"/>
                  </a:lnTo>
                  <a:lnTo>
                    <a:pt x="0" y="998219"/>
                  </a:lnTo>
                  <a:lnTo>
                    <a:pt x="8232648" y="998219"/>
                  </a:lnTo>
                  <a:lnTo>
                    <a:pt x="8232648" y="0"/>
                  </a:lnTo>
                  <a:close/>
                </a:path>
              </a:pathLst>
            </a:custGeom>
            <a:solidFill>
              <a:srgbClr val="95DC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526029" y="145541"/>
              <a:ext cx="8232775" cy="998219"/>
            </a:xfrm>
            <a:custGeom>
              <a:avLst/>
              <a:gdLst/>
              <a:ahLst/>
              <a:cxnLst/>
              <a:rect l="l" t="t" r="r" b="b"/>
              <a:pathLst>
                <a:path w="8232775" h="998219">
                  <a:moveTo>
                    <a:pt x="0" y="998219"/>
                  </a:moveTo>
                  <a:lnTo>
                    <a:pt x="8232648" y="998219"/>
                  </a:lnTo>
                  <a:lnTo>
                    <a:pt x="8232648" y="0"/>
                  </a:lnTo>
                  <a:lnTo>
                    <a:pt x="0" y="0"/>
                  </a:lnTo>
                  <a:lnTo>
                    <a:pt x="0" y="99821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4482" rIns="0" bIns="0" rtlCol="0" vert="horz">
            <a:spAutoFit/>
          </a:bodyPr>
          <a:lstStyle/>
          <a:p>
            <a:pPr marL="1445895">
              <a:lnSpc>
                <a:spcPct val="100000"/>
              </a:lnSpc>
              <a:spcBef>
                <a:spcPts val="100"/>
              </a:spcBef>
            </a:pPr>
            <a:r>
              <a:rPr dirty="0" sz="4400" b="1">
                <a:solidFill>
                  <a:srgbClr val="000000"/>
                </a:solidFill>
                <a:latin typeface="Carlito"/>
                <a:cs typeface="Carlito"/>
              </a:rPr>
              <a:t>Thực</a:t>
            </a:r>
            <a:r>
              <a:rPr dirty="0" sz="4400" spc="-25" b="1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00"/>
                </a:solidFill>
                <a:latin typeface="Carlito"/>
                <a:cs typeface="Carlito"/>
              </a:rPr>
              <a:t>hiện</a:t>
            </a:r>
            <a:r>
              <a:rPr dirty="0" sz="4400" spc="-10" b="1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00"/>
                </a:solidFill>
                <a:latin typeface="Carlito"/>
                <a:cs typeface="Carlito"/>
              </a:rPr>
              <a:t>bài</a:t>
            </a:r>
            <a:r>
              <a:rPr dirty="0" sz="4400" spc="-10" b="1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00"/>
                </a:solidFill>
                <a:latin typeface="Carlito"/>
                <a:cs typeface="Carlito"/>
              </a:rPr>
              <a:t>tập 2</a:t>
            </a:r>
            <a:r>
              <a:rPr dirty="0" sz="4400" spc="-25" b="1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00"/>
                </a:solidFill>
                <a:latin typeface="Carlito"/>
                <a:cs typeface="Carlito"/>
              </a:rPr>
              <a:t>vào</a:t>
            </a:r>
            <a:r>
              <a:rPr dirty="0" sz="4400" spc="-10" b="1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00"/>
                </a:solidFill>
                <a:latin typeface="Carlito"/>
                <a:cs typeface="Carlito"/>
              </a:rPr>
              <a:t>vở</a:t>
            </a:r>
            <a:r>
              <a:rPr dirty="0" sz="4400" spc="-10" b="1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000000"/>
                </a:solidFill>
                <a:latin typeface="Carlito"/>
                <a:cs typeface="Carlito"/>
              </a:rPr>
              <a:t>bài</a:t>
            </a:r>
            <a:r>
              <a:rPr dirty="0" sz="4400" spc="-10" b="1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dirty="0" sz="4400" spc="-25" b="1">
                <a:solidFill>
                  <a:srgbClr val="000000"/>
                </a:solidFill>
                <a:latin typeface="Carlito"/>
                <a:cs typeface="Carlito"/>
              </a:rPr>
              <a:t>tập</a:t>
            </a:r>
            <a:endParaRPr sz="4400">
              <a:latin typeface="Carlito"/>
              <a:cs typeface="Carlito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404240" y="-8762"/>
            <a:ext cx="2377440" cy="2249170"/>
            <a:chOff x="404240" y="-8762"/>
            <a:chExt cx="2377440" cy="2249170"/>
          </a:xfrm>
        </p:grpSpPr>
        <p:sp>
          <p:nvSpPr>
            <p:cNvPr id="48" name="object 48" descr=""/>
            <p:cNvSpPr/>
            <p:nvPr/>
          </p:nvSpPr>
          <p:spPr>
            <a:xfrm>
              <a:off x="413765" y="762"/>
              <a:ext cx="2242185" cy="2230120"/>
            </a:xfrm>
            <a:custGeom>
              <a:avLst/>
              <a:gdLst/>
              <a:ahLst/>
              <a:cxnLst/>
              <a:rect l="l" t="t" r="r" b="b"/>
              <a:pathLst>
                <a:path w="2242185" h="2230120">
                  <a:moveTo>
                    <a:pt x="1120902" y="0"/>
                  </a:moveTo>
                  <a:lnTo>
                    <a:pt x="1072279" y="1029"/>
                  </a:lnTo>
                  <a:lnTo>
                    <a:pt x="1024185" y="4091"/>
                  </a:lnTo>
                  <a:lnTo>
                    <a:pt x="976663" y="9144"/>
                  </a:lnTo>
                  <a:lnTo>
                    <a:pt x="929754" y="16144"/>
                  </a:lnTo>
                  <a:lnTo>
                    <a:pt x="883500" y="25051"/>
                  </a:lnTo>
                  <a:lnTo>
                    <a:pt x="837943" y="35823"/>
                  </a:lnTo>
                  <a:lnTo>
                    <a:pt x="793126" y="48418"/>
                  </a:lnTo>
                  <a:lnTo>
                    <a:pt x="749090" y="62794"/>
                  </a:lnTo>
                  <a:lnTo>
                    <a:pt x="705878" y="78909"/>
                  </a:lnTo>
                  <a:lnTo>
                    <a:pt x="663532" y="96722"/>
                  </a:lnTo>
                  <a:lnTo>
                    <a:pt x="622093" y="116190"/>
                  </a:lnTo>
                  <a:lnTo>
                    <a:pt x="581603" y="137271"/>
                  </a:lnTo>
                  <a:lnTo>
                    <a:pt x="542106" y="159925"/>
                  </a:lnTo>
                  <a:lnTo>
                    <a:pt x="503642" y="184109"/>
                  </a:lnTo>
                  <a:lnTo>
                    <a:pt x="466254" y="209781"/>
                  </a:lnTo>
                  <a:lnTo>
                    <a:pt x="429984" y="236900"/>
                  </a:lnTo>
                  <a:lnTo>
                    <a:pt x="394874" y="265423"/>
                  </a:lnTo>
                  <a:lnTo>
                    <a:pt x="360966" y="295309"/>
                  </a:lnTo>
                  <a:lnTo>
                    <a:pt x="328302" y="326516"/>
                  </a:lnTo>
                  <a:lnTo>
                    <a:pt x="296925" y="359003"/>
                  </a:lnTo>
                  <a:lnTo>
                    <a:pt x="266875" y="392726"/>
                  </a:lnTo>
                  <a:lnTo>
                    <a:pt x="238196" y="427645"/>
                  </a:lnTo>
                  <a:lnTo>
                    <a:pt x="210929" y="463718"/>
                  </a:lnTo>
                  <a:lnTo>
                    <a:pt x="185116" y="500902"/>
                  </a:lnTo>
                  <a:lnTo>
                    <a:pt x="160800" y="539157"/>
                  </a:lnTo>
                  <a:lnTo>
                    <a:pt x="138022" y="578440"/>
                  </a:lnTo>
                  <a:lnTo>
                    <a:pt x="116825" y="618709"/>
                  </a:lnTo>
                  <a:lnTo>
                    <a:pt x="97251" y="659922"/>
                  </a:lnTo>
                  <a:lnTo>
                    <a:pt x="79341" y="702039"/>
                  </a:lnTo>
                  <a:lnTo>
                    <a:pt x="63137" y="745016"/>
                  </a:lnTo>
                  <a:lnTo>
                    <a:pt x="48683" y="788812"/>
                  </a:lnTo>
                  <a:lnTo>
                    <a:pt x="36019" y="833386"/>
                  </a:lnTo>
                  <a:lnTo>
                    <a:pt x="25188" y="878694"/>
                  </a:lnTo>
                  <a:lnTo>
                    <a:pt x="16233" y="924697"/>
                  </a:lnTo>
                  <a:lnTo>
                    <a:pt x="9194" y="971351"/>
                  </a:lnTo>
                  <a:lnTo>
                    <a:pt x="4114" y="1018615"/>
                  </a:lnTo>
                  <a:lnTo>
                    <a:pt x="1035" y="1066447"/>
                  </a:lnTo>
                  <a:lnTo>
                    <a:pt x="0" y="1114806"/>
                  </a:lnTo>
                  <a:lnTo>
                    <a:pt x="1035" y="1163164"/>
                  </a:lnTo>
                  <a:lnTo>
                    <a:pt x="4114" y="1210996"/>
                  </a:lnTo>
                  <a:lnTo>
                    <a:pt x="9194" y="1258260"/>
                  </a:lnTo>
                  <a:lnTo>
                    <a:pt x="16233" y="1304914"/>
                  </a:lnTo>
                  <a:lnTo>
                    <a:pt x="25188" y="1350917"/>
                  </a:lnTo>
                  <a:lnTo>
                    <a:pt x="36019" y="1396225"/>
                  </a:lnTo>
                  <a:lnTo>
                    <a:pt x="48683" y="1440799"/>
                  </a:lnTo>
                  <a:lnTo>
                    <a:pt x="63137" y="1484595"/>
                  </a:lnTo>
                  <a:lnTo>
                    <a:pt x="79341" y="1527572"/>
                  </a:lnTo>
                  <a:lnTo>
                    <a:pt x="97251" y="1569689"/>
                  </a:lnTo>
                  <a:lnTo>
                    <a:pt x="116825" y="1610902"/>
                  </a:lnTo>
                  <a:lnTo>
                    <a:pt x="138022" y="1651171"/>
                  </a:lnTo>
                  <a:lnTo>
                    <a:pt x="160800" y="1690454"/>
                  </a:lnTo>
                  <a:lnTo>
                    <a:pt x="185116" y="1728709"/>
                  </a:lnTo>
                  <a:lnTo>
                    <a:pt x="210929" y="1765893"/>
                  </a:lnTo>
                  <a:lnTo>
                    <a:pt x="238196" y="1801966"/>
                  </a:lnTo>
                  <a:lnTo>
                    <a:pt x="266875" y="1836885"/>
                  </a:lnTo>
                  <a:lnTo>
                    <a:pt x="296925" y="1870608"/>
                  </a:lnTo>
                  <a:lnTo>
                    <a:pt x="328302" y="1903095"/>
                  </a:lnTo>
                  <a:lnTo>
                    <a:pt x="360966" y="1934302"/>
                  </a:lnTo>
                  <a:lnTo>
                    <a:pt x="394874" y="1964188"/>
                  </a:lnTo>
                  <a:lnTo>
                    <a:pt x="429984" y="1992711"/>
                  </a:lnTo>
                  <a:lnTo>
                    <a:pt x="466254" y="2019830"/>
                  </a:lnTo>
                  <a:lnTo>
                    <a:pt x="503642" y="2045502"/>
                  </a:lnTo>
                  <a:lnTo>
                    <a:pt x="542106" y="2069686"/>
                  </a:lnTo>
                  <a:lnTo>
                    <a:pt x="581603" y="2092340"/>
                  </a:lnTo>
                  <a:lnTo>
                    <a:pt x="622093" y="2113421"/>
                  </a:lnTo>
                  <a:lnTo>
                    <a:pt x="663532" y="2132889"/>
                  </a:lnTo>
                  <a:lnTo>
                    <a:pt x="705878" y="2150702"/>
                  </a:lnTo>
                  <a:lnTo>
                    <a:pt x="749090" y="2166817"/>
                  </a:lnTo>
                  <a:lnTo>
                    <a:pt x="793126" y="2181193"/>
                  </a:lnTo>
                  <a:lnTo>
                    <a:pt x="837943" y="2193788"/>
                  </a:lnTo>
                  <a:lnTo>
                    <a:pt x="883500" y="2204560"/>
                  </a:lnTo>
                  <a:lnTo>
                    <a:pt x="929754" y="2213467"/>
                  </a:lnTo>
                  <a:lnTo>
                    <a:pt x="976663" y="2220467"/>
                  </a:lnTo>
                  <a:lnTo>
                    <a:pt x="1024185" y="2225520"/>
                  </a:lnTo>
                  <a:lnTo>
                    <a:pt x="1072279" y="2228582"/>
                  </a:lnTo>
                  <a:lnTo>
                    <a:pt x="1120902" y="2229612"/>
                  </a:lnTo>
                  <a:lnTo>
                    <a:pt x="1169519" y="2228582"/>
                  </a:lnTo>
                  <a:lnTo>
                    <a:pt x="1217609" y="2225520"/>
                  </a:lnTo>
                  <a:lnTo>
                    <a:pt x="1265128" y="2220467"/>
                  </a:lnTo>
                  <a:lnTo>
                    <a:pt x="1312033" y="2213467"/>
                  </a:lnTo>
                  <a:lnTo>
                    <a:pt x="1358284" y="2204560"/>
                  </a:lnTo>
                  <a:lnTo>
                    <a:pt x="1403839" y="2193788"/>
                  </a:lnTo>
                  <a:lnTo>
                    <a:pt x="1448654" y="2181193"/>
                  </a:lnTo>
                  <a:lnTo>
                    <a:pt x="1492688" y="2166817"/>
                  </a:lnTo>
                  <a:lnTo>
                    <a:pt x="1535899" y="2150702"/>
                  </a:lnTo>
                  <a:lnTo>
                    <a:pt x="1578244" y="2132889"/>
                  </a:lnTo>
                  <a:lnTo>
                    <a:pt x="1619683" y="2113421"/>
                  </a:lnTo>
                  <a:lnTo>
                    <a:pt x="1660172" y="2092340"/>
                  </a:lnTo>
                  <a:lnTo>
                    <a:pt x="1699669" y="2069686"/>
                  </a:lnTo>
                  <a:lnTo>
                    <a:pt x="1738133" y="2045502"/>
                  </a:lnTo>
                  <a:lnTo>
                    <a:pt x="1775521" y="2019830"/>
                  </a:lnTo>
                  <a:lnTo>
                    <a:pt x="1811792" y="1992711"/>
                  </a:lnTo>
                  <a:lnTo>
                    <a:pt x="1846903" y="1964188"/>
                  </a:lnTo>
                  <a:lnTo>
                    <a:pt x="1880812" y="1934302"/>
                  </a:lnTo>
                  <a:lnTo>
                    <a:pt x="1913477" y="1903095"/>
                  </a:lnTo>
                  <a:lnTo>
                    <a:pt x="1944856" y="1870608"/>
                  </a:lnTo>
                  <a:lnTo>
                    <a:pt x="1974907" y="1836885"/>
                  </a:lnTo>
                  <a:lnTo>
                    <a:pt x="2003588" y="1801966"/>
                  </a:lnTo>
                  <a:lnTo>
                    <a:pt x="2030856" y="1765893"/>
                  </a:lnTo>
                  <a:lnTo>
                    <a:pt x="2056670" y="1728709"/>
                  </a:lnTo>
                  <a:lnTo>
                    <a:pt x="2080988" y="1690454"/>
                  </a:lnTo>
                  <a:lnTo>
                    <a:pt x="2103768" y="1651171"/>
                  </a:lnTo>
                  <a:lnTo>
                    <a:pt x="2124966" y="1610902"/>
                  </a:lnTo>
                  <a:lnTo>
                    <a:pt x="2144543" y="1569689"/>
                  </a:lnTo>
                  <a:lnTo>
                    <a:pt x="2162454" y="1527572"/>
                  </a:lnTo>
                  <a:lnTo>
                    <a:pt x="2178659" y="1484595"/>
                  </a:lnTo>
                  <a:lnTo>
                    <a:pt x="2193115" y="1440799"/>
                  </a:lnTo>
                  <a:lnTo>
                    <a:pt x="2205780" y="1396225"/>
                  </a:lnTo>
                  <a:lnTo>
                    <a:pt x="2216612" y="1350917"/>
                  </a:lnTo>
                  <a:lnTo>
                    <a:pt x="2225569" y="1304914"/>
                  </a:lnTo>
                  <a:lnTo>
                    <a:pt x="2232608" y="1258260"/>
                  </a:lnTo>
                  <a:lnTo>
                    <a:pt x="2237689" y="1210996"/>
                  </a:lnTo>
                  <a:lnTo>
                    <a:pt x="2240768" y="1163164"/>
                  </a:lnTo>
                  <a:lnTo>
                    <a:pt x="2241804" y="1114806"/>
                  </a:lnTo>
                  <a:lnTo>
                    <a:pt x="2240768" y="1066447"/>
                  </a:lnTo>
                  <a:lnTo>
                    <a:pt x="2237689" y="1018615"/>
                  </a:lnTo>
                  <a:lnTo>
                    <a:pt x="2232608" y="971351"/>
                  </a:lnTo>
                  <a:lnTo>
                    <a:pt x="2225569" y="924697"/>
                  </a:lnTo>
                  <a:lnTo>
                    <a:pt x="2216612" y="878694"/>
                  </a:lnTo>
                  <a:lnTo>
                    <a:pt x="2205780" y="833386"/>
                  </a:lnTo>
                  <a:lnTo>
                    <a:pt x="2193115" y="788812"/>
                  </a:lnTo>
                  <a:lnTo>
                    <a:pt x="2178659" y="745016"/>
                  </a:lnTo>
                  <a:lnTo>
                    <a:pt x="2162454" y="702039"/>
                  </a:lnTo>
                  <a:lnTo>
                    <a:pt x="2144543" y="659922"/>
                  </a:lnTo>
                  <a:lnTo>
                    <a:pt x="2124966" y="618709"/>
                  </a:lnTo>
                  <a:lnTo>
                    <a:pt x="2103768" y="578440"/>
                  </a:lnTo>
                  <a:lnTo>
                    <a:pt x="2080988" y="539157"/>
                  </a:lnTo>
                  <a:lnTo>
                    <a:pt x="2056670" y="500902"/>
                  </a:lnTo>
                  <a:lnTo>
                    <a:pt x="2030856" y="463718"/>
                  </a:lnTo>
                  <a:lnTo>
                    <a:pt x="2003588" y="427645"/>
                  </a:lnTo>
                  <a:lnTo>
                    <a:pt x="1974907" y="392726"/>
                  </a:lnTo>
                  <a:lnTo>
                    <a:pt x="1944856" y="359003"/>
                  </a:lnTo>
                  <a:lnTo>
                    <a:pt x="1913477" y="326517"/>
                  </a:lnTo>
                  <a:lnTo>
                    <a:pt x="1880812" y="295309"/>
                  </a:lnTo>
                  <a:lnTo>
                    <a:pt x="1846903" y="265423"/>
                  </a:lnTo>
                  <a:lnTo>
                    <a:pt x="1811792" y="236900"/>
                  </a:lnTo>
                  <a:lnTo>
                    <a:pt x="1775521" y="209781"/>
                  </a:lnTo>
                  <a:lnTo>
                    <a:pt x="1738133" y="184109"/>
                  </a:lnTo>
                  <a:lnTo>
                    <a:pt x="1699669" y="159925"/>
                  </a:lnTo>
                  <a:lnTo>
                    <a:pt x="1660172" y="137271"/>
                  </a:lnTo>
                  <a:lnTo>
                    <a:pt x="1619683" y="116190"/>
                  </a:lnTo>
                  <a:lnTo>
                    <a:pt x="1578244" y="96722"/>
                  </a:lnTo>
                  <a:lnTo>
                    <a:pt x="1535899" y="78909"/>
                  </a:lnTo>
                  <a:lnTo>
                    <a:pt x="1492688" y="62794"/>
                  </a:lnTo>
                  <a:lnTo>
                    <a:pt x="1448654" y="48418"/>
                  </a:lnTo>
                  <a:lnTo>
                    <a:pt x="1403839" y="35823"/>
                  </a:lnTo>
                  <a:lnTo>
                    <a:pt x="1358284" y="25051"/>
                  </a:lnTo>
                  <a:lnTo>
                    <a:pt x="1312033" y="16144"/>
                  </a:lnTo>
                  <a:lnTo>
                    <a:pt x="1265128" y="9144"/>
                  </a:lnTo>
                  <a:lnTo>
                    <a:pt x="1217609" y="4091"/>
                  </a:lnTo>
                  <a:lnTo>
                    <a:pt x="1169519" y="1029"/>
                  </a:lnTo>
                  <a:lnTo>
                    <a:pt x="1120902" y="0"/>
                  </a:lnTo>
                  <a:close/>
                </a:path>
              </a:pathLst>
            </a:custGeom>
            <a:solidFill>
              <a:srgbClr val="FFD9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13765" y="762"/>
              <a:ext cx="2242185" cy="2230120"/>
            </a:xfrm>
            <a:custGeom>
              <a:avLst/>
              <a:gdLst/>
              <a:ahLst/>
              <a:cxnLst/>
              <a:rect l="l" t="t" r="r" b="b"/>
              <a:pathLst>
                <a:path w="2242185" h="2230120">
                  <a:moveTo>
                    <a:pt x="0" y="1114806"/>
                  </a:moveTo>
                  <a:lnTo>
                    <a:pt x="1035" y="1066447"/>
                  </a:lnTo>
                  <a:lnTo>
                    <a:pt x="4114" y="1018615"/>
                  </a:lnTo>
                  <a:lnTo>
                    <a:pt x="9194" y="971351"/>
                  </a:lnTo>
                  <a:lnTo>
                    <a:pt x="16233" y="924697"/>
                  </a:lnTo>
                  <a:lnTo>
                    <a:pt x="25188" y="878694"/>
                  </a:lnTo>
                  <a:lnTo>
                    <a:pt x="36019" y="833386"/>
                  </a:lnTo>
                  <a:lnTo>
                    <a:pt x="48683" y="788812"/>
                  </a:lnTo>
                  <a:lnTo>
                    <a:pt x="63137" y="745016"/>
                  </a:lnTo>
                  <a:lnTo>
                    <a:pt x="79341" y="702039"/>
                  </a:lnTo>
                  <a:lnTo>
                    <a:pt x="97251" y="659922"/>
                  </a:lnTo>
                  <a:lnTo>
                    <a:pt x="116825" y="618709"/>
                  </a:lnTo>
                  <a:lnTo>
                    <a:pt x="138022" y="578440"/>
                  </a:lnTo>
                  <a:lnTo>
                    <a:pt x="160800" y="539157"/>
                  </a:lnTo>
                  <a:lnTo>
                    <a:pt x="185116" y="500902"/>
                  </a:lnTo>
                  <a:lnTo>
                    <a:pt x="210929" y="463718"/>
                  </a:lnTo>
                  <a:lnTo>
                    <a:pt x="238196" y="427645"/>
                  </a:lnTo>
                  <a:lnTo>
                    <a:pt x="266875" y="392726"/>
                  </a:lnTo>
                  <a:lnTo>
                    <a:pt x="296925" y="359003"/>
                  </a:lnTo>
                  <a:lnTo>
                    <a:pt x="328302" y="326516"/>
                  </a:lnTo>
                  <a:lnTo>
                    <a:pt x="360966" y="295309"/>
                  </a:lnTo>
                  <a:lnTo>
                    <a:pt x="394874" y="265423"/>
                  </a:lnTo>
                  <a:lnTo>
                    <a:pt x="429984" y="236900"/>
                  </a:lnTo>
                  <a:lnTo>
                    <a:pt x="466254" y="209781"/>
                  </a:lnTo>
                  <a:lnTo>
                    <a:pt x="503642" y="184109"/>
                  </a:lnTo>
                  <a:lnTo>
                    <a:pt x="542106" y="159925"/>
                  </a:lnTo>
                  <a:lnTo>
                    <a:pt x="581603" y="137271"/>
                  </a:lnTo>
                  <a:lnTo>
                    <a:pt x="622093" y="116190"/>
                  </a:lnTo>
                  <a:lnTo>
                    <a:pt x="663532" y="96722"/>
                  </a:lnTo>
                  <a:lnTo>
                    <a:pt x="705878" y="78909"/>
                  </a:lnTo>
                  <a:lnTo>
                    <a:pt x="749090" y="62794"/>
                  </a:lnTo>
                  <a:lnTo>
                    <a:pt x="793126" y="48418"/>
                  </a:lnTo>
                  <a:lnTo>
                    <a:pt x="837943" y="35823"/>
                  </a:lnTo>
                  <a:lnTo>
                    <a:pt x="883500" y="25051"/>
                  </a:lnTo>
                  <a:lnTo>
                    <a:pt x="929754" y="16144"/>
                  </a:lnTo>
                  <a:lnTo>
                    <a:pt x="976663" y="9144"/>
                  </a:lnTo>
                  <a:lnTo>
                    <a:pt x="1024185" y="4091"/>
                  </a:lnTo>
                  <a:lnTo>
                    <a:pt x="1072279" y="1029"/>
                  </a:lnTo>
                  <a:lnTo>
                    <a:pt x="1120902" y="0"/>
                  </a:lnTo>
                  <a:lnTo>
                    <a:pt x="1169519" y="1029"/>
                  </a:lnTo>
                  <a:lnTo>
                    <a:pt x="1217609" y="4091"/>
                  </a:lnTo>
                  <a:lnTo>
                    <a:pt x="1265128" y="9144"/>
                  </a:lnTo>
                  <a:lnTo>
                    <a:pt x="1312033" y="16144"/>
                  </a:lnTo>
                  <a:lnTo>
                    <a:pt x="1358284" y="25051"/>
                  </a:lnTo>
                  <a:lnTo>
                    <a:pt x="1403839" y="35823"/>
                  </a:lnTo>
                  <a:lnTo>
                    <a:pt x="1448654" y="48418"/>
                  </a:lnTo>
                  <a:lnTo>
                    <a:pt x="1492688" y="62794"/>
                  </a:lnTo>
                  <a:lnTo>
                    <a:pt x="1535899" y="78909"/>
                  </a:lnTo>
                  <a:lnTo>
                    <a:pt x="1578244" y="96722"/>
                  </a:lnTo>
                  <a:lnTo>
                    <a:pt x="1619683" y="116190"/>
                  </a:lnTo>
                  <a:lnTo>
                    <a:pt x="1660172" y="137271"/>
                  </a:lnTo>
                  <a:lnTo>
                    <a:pt x="1699669" y="159925"/>
                  </a:lnTo>
                  <a:lnTo>
                    <a:pt x="1738133" y="184109"/>
                  </a:lnTo>
                  <a:lnTo>
                    <a:pt x="1775521" y="209781"/>
                  </a:lnTo>
                  <a:lnTo>
                    <a:pt x="1811792" y="236900"/>
                  </a:lnTo>
                  <a:lnTo>
                    <a:pt x="1846903" y="265423"/>
                  </a:lnTo>
                  <a:lnTo>
                    <a:pt x="1880812" y="295309"/>
                  </a:lnTo>
                  <a:lnTo>
                    <a:pt x="1913477" y="326517"/>
                  </a:lnTo>
                  <a:lnTo>
                    <a:pt x="1944856" y="359003"/>
                  </a:lnTo>
                  <a:lnTo>
                    <a:pt x="1974907" y="392726"/>
                  </a:lnTo>
                  <a:lnTo>
                    <a:pt x="2003588" y="427645"/>
                  </a:lnTo>
                  <a:lnTo>
                    <a:pt x="2030856" y="463718"/>
                  </a:lnTo>
                  <a:lnTo>
                    <a:pt x="2056670" y="500902"/>
                  </a:lnTo>
                  <a:lnTo>
                    <a:pt x="2080988" y="539157"/>
                  </a:lnTo>
                  <a:lnTo>
                    <a:pt x="2103768" y="578440"/>
                  </a:lnTo>
                  <a:lnTo>
                    <a:pt x="2124966" y="618709"/>
                  </a:lnTo>
                  <a:lnTo>
                    <a:pt x="2144543" y="659922"/>
                  </a:lnTo>
                  <a:lnTo>
                    <a:pt x="2162454" y="702039"/>
                  </a:lnTo>
                  <a:lnTo>
                    <a:pt x="2178659" y="745016"/>
                  </a:lnTo>
                  <a:lnTo>
                    <a:pt x="2193115" y="788812"/>
                  </a:lnTo>
                  <a:lnTo>
                    <a:pt x="2205780" y="833386"/>
                  </a:lnTo>
                  <a:lnTo>
                    <a:pt x="2216612" y="878694"/>
                  </a:lnTo>
                  <a:lnTo>
                    <a:pt x="2225569" y="924697"/>
                  </a:lnTo>
                  <a:lnTo>
                    <a:pt x="2232608" y="971351"/>
                  </a:lnTo>
                  <a:lnTo>
                    <a:pt x="2237689" y="1018615"/>
                  </a:lnTo>
                  <a:lnTo>
                    <a:pt x="2240768" y="1066447"/>
                  </a:lnTo>
                  <a:lnTo>
                    <a:pt x="2241804" y="1114806"/>
                  </a:lnTo>
                  <a:lnTo>
                    <a:pt x="2240768" y="1163164"/>
                  </a:lnTo>
                  <a:lnTo>
                    <a:pt x="2237689" y="1210996"/>
                  </a:lnTo>
                  <a:lnTo>
                    <a:pt x="2232608" y="1258260"/>
                  </a:lnTo>
                  <a:lnTo>
                    <a:pt x="2225569" y="1304914"/>
                  </a:lnTo>
                  <a:lnTo>
                    <a:pt x="2216612" y="1350917"/>
                  </a:lnTo>
                  <a:lnTo>
                    <a:pt x="2205780" y="1396225"/>
                  </a:lnTo>
                  <a:lnTo>
                    <a:pt x="2193115" y="1440799"/>
                  </a:lnTo>
                  <a:lnTo>
                    <a:pt x="2178659" y="1484595"/>
                  </a:lnTo>
                  <a:lnTo>
                    <a:pt x="2162454" y="1527572"/>
                  </a:lnTo>
                  <a:lnTo>
                    <a:pt x="2144543" y="1569689"/>
                  </a:lnTo>
                  <a:lnTo>
                    <a:pt x="2124966" y="1610902"/>
                  </a:lnTo>
                  <a:lnTo>
                    <a:pt x="2103768" y="1651171"/>
                  </a:lnTo>
                  <a:lnTo>
                    <a:pt x="2080988" y="1690454"/>
                  </a:lnTo>
                  <a:lnTo>
                    <a:pt x="2056670" y="1728709"/>
                  </a:lnTo>
                  <a:lnTo>
                    <a:pt x="2030856" y="1765893"/>
                  </a:lnTo>
                  <a:lnTo>
                    <a:pt x="2003588" y="1801966"/>
                  </a:lnTo>
                  <a:lnTo>
                    <a:pt x="1974907" y="1836885"/>
                  </a:lnTo>
                  <a:lnTo>
                    <a:pt x="1944856" y="1870608"/>
                  </a:lnTo>
                  <a:lnTo>
                    <a:pt x="1913477" y="1903095"/>
                  </a:lnTo>
                  <a:lnTo>
                    <a:pt x="1880812" y="1934302"/>
                  </a:lnTo>
                  <a:lnTo>
                    <a:pt x="1846903" y="1964188"/>
                  </a:lnTo>
                  <a:lnTo>
                    <a:pt x="1811792" y="1992711"/>
                  </a:lnTo>
                  <a:lnTo>
                    <a:pt x="1775521" y="2019830"/>
                  </a:lnTo>
                  <a:lnTo>
                    <a:pt x="1738133" y="2045502"/>
                  </a:lnTo>
                  <a:lnTo>
                    <a:pt x="1699669" y="2069686"/>
                  </a:lnTo>
                  <a:lnTo>
                    <a:pt x="1660172" y="2092340"/>
                  </a:lnTo>
                  <a:lnTo>
                    <a:pt x="1619683" y="2113421"/>
                  </a:lnTo>
                  <a:lnTo>
                    <a:pt x="1578244" y="2132889"/>
                  </a:lnTo>
                  <a:lnTo>
                    <a:pt x="1535899" y="2150702"/>
                  </a:lnTo>
                  <a:lnTo>
                    <a:pt x="1492688" y="2166817"/>
                  </a:lnTo>
                  <a:lnTo>
                    <a:pt x="1448654" y="2181193"/>
                  </a:lnTo>
                  <a:lnTo>
                    <a:pt x="1403839" y="2193788"/>
                  </a:lnTo>
                  <a:lnTo>
                    <a:pt x="1358284" y="2204560"/>
                  </a:lnTo>
                  <a:lnTo>
                    <a:pt x="1312033" y="2213467"/>
                  </a:lnTo>
                  <a:lnTo>
                    <a:pt x="1265128" y="2220467"/>
                  </a:lnTo>
                  <a:lnTo>
                    <a:pt x="1217609" y="2225520"/>
                  </a:lnTo>
                  <a:lnTo>
                    <a:pt x="1169519" y="2228582"/>
                  </a:lnTo>
                  <a:lnTo>
                    <a:pt x="1120902" y="2229612"/>
                  </a:lnTo>
                  <a:lnTo>
                    <a:pt x="1072279" y="2228582"/>
                  </a:lnTo>
                  <a:lnTo>
                    <a:pt x="1024185" y="2225520"/>
                  </a:lnTo>
                  <a:lnTo>
                    <a:pt x="976663" y="2220467"/>
                  </a:lnTo>
                  <a:lnTo>
                    <a:pt x="929754" y="2213467"/>
                  </a:lnTo>
                  <a:lnTo>
                    <a:pt x="883500" y="2204560"/>
                  </a:lnTo>
                  <a:lnTo>
                    <a:pt x="837943" y="2193788"/>
                  </a:lnTo>
                  <a:lnTo>
                    <a:pt x="793126" y="2181193"/>
                  </a:lnTo>
                  <a:lnTo>
                    <a:pt x="749090" y="2166817"/>
                  </a:lnTo>
                  <a:lnTo>
                    <a:pt x="705878" y="2150702"/>
                  </a:lnTo>
                  <a:lnTo>
                    <a:pt x="663532" y="2132889"/>
                  </a:lnTo>
                  <a:lnTo>
                    <a:pt x="622093" y="2113421"/>
                  </a:lnTo>
                  <a:lnTo>
                    <a:pt x="581603" y="2092340"/>
                  </a:lnTo>
                  <a:lnTo>
                    <a:pt x="542106" y="2069686"/>
                  </a:lnTo>
                  <a:lnTo>
                    <a:pt x="503642" y="2045502"/>
                  </a:lnTo>
                  <a:lnTo>
                    <a:pt x="466254" y="2019830"/>
                  </a:lnTo>
                  <a:lnTo>
                    <a:pt x="429984" y="1992711"/>
                  </a:lnTo>
                  <a:lnTo>
                    <a:pt x="394874" y="1964188"/>
                  </a:lnTo>
                  <a:lnTo>
                    <a:pt x="360966" y="1934302"/>
                  </a:lnTo>
                  <a:lnTo>
                    <a:pt x="328302" y="1903095"/>
                  </a:lnTo>
                  <a:lnTo>
                    <a:pt x="296925" y="1870608"/>
                  </a:lnTo>
                  <a:lnTo>
                    <a:pt x="266875" y="1836885"/>
                  </a:lnTo>
                  <a:lnTo>
                    <a:pt x="238196" y="1801966"/>
                  </a:lnTo>
                  <a:lnTo>
                    <a:pt x="210929" y="1765893"/>
                  </a:lnTo>
                  <a:lnTo>
                    <a:pt x="185116" y="1728709"/>
                  </a:lnTo>
                  <a:lnTo>
                    <a:pt x="160800" y="1690454"/>
                  </a:lnTo>
                  <a:lnTo>
                    <a:pt x="138022" y="1651171"/>
                  </a:lnTo>
                  <a:lnTo>
                    <a:pt x="116825" y="1610902"/>
                  </a:lnTo>
                  <a:lnTo>
                    <a:pt x="97251" y="1569689"/>
                  </a:lnTo>
                  <a:lnTo>
                    <a:pt x="79341" y="1527572"/>
                  </a:lnTo>
                  <a:lnTo>
                    <a:pt x="63137" y="1484595"/>
                  </a:lnTo>
                  <a:lnTo>
                    <a:pt x="48683" y="1440799"/>
                  </a:lnTo>
                  <a:lnTo>
                    <a:pt x="36019" y="1396225"/>
                  </a:lnTo>
                  <a:lnTo>
                    <a:pt x="25188" y="1350917"/>
                  </a:lnTo>
                  <a:lnTo>
                    <a:pt x="16233" y="1304914"/>
                  </a:lnTo>
                  <a:lnTo>
                    <a:pt x="9194" y="1258260"/>
                  </a:lnTo>
                  <a:lnTo>
                    <a:pt x="4114" y="1210996"/>
                  </a:lnTo>
                  <a:lnTo>
                    <a:pt x="1035" y="1163164"/>
                  </a:lnTo>
                  <a:lnTo>
                    <a:pt x="0" y="1114806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13003" y="202691"/>
              <a:ext cx="2368296" cy="2026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0890" y="565404"/>
            <a:ext cx="3225672" cy="706373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8050" y="1481200"/>
            <a:ext cx="1403223" cy="76072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3522" y="1540763"/>
            <a:ext cx="1371727" cy="70637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1129283"/>
            <a:ext cx="11596370" cy="5412105"/>
            <a:chOff x="297179" y="1129283"/>
            <a:chExt cx="11596370" cy="5412105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00227" y="-18288"/>
            <a:ext cx="11596370" cy="952500"/>
            <a:chOff x="300227" y="-18288"/>
            <a:chExt cx="11596370" cy="952500"/>
          </a:xfrm>
        </p:grpSpPr>
        <p:sp>
          <p:nvSpPr>
            <p:cNvPr id="6" name="object 6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1140561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400"/>
                  </a:lnTo>
                  <a:lnTo>
                    <a:pt x="11405616" y="914400"/>
                  </a:lnTo>
                  <a:lnTo>
                    <a:pt x="11453798" y="906633"/>
                  </a:lnTo>
                  <a:lnTo>
                    <a:pt x="11495635" y="885005"/>
                  </a:lnTo>
                  <a:lnTo>
                    <a:pt x="11528621" y="852019"/>
                  </a:lnTo>
                  <a:lnTo>
                    <a:pt x="11550249" y="810182"/>
                  </a:lnTo>
                  <a:lnTo>
                    <a:pt x="11558016" y="762000"/>
                  </a:lnTo>
                  <a:lnTo>
                    <a:pt x="11558016" y="152400"/>
                  </a:lnTo>
                  <a:lnTo>
                    <a:pt x="11550249" y="104217"/>
                  </a:lnTo>
                  <a:lnTo>
                    <a:pt x="11528621" y="62380"/>
                  </a:lnTo>
                  <a:lnTo>
                    <a:pt x="11495635" y="29394"/>
                  </a:lnTo>
                  <a:lnTo>
                    <a:pt x="11453798" y="7766"/>
                  </a:lnTo>
                  <a:lnTo>
                    <a:pt x="11405616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05616" y="0"/>
                  </a:lnTo>
                  <a:lnTo>
                    <a:pt x="11453798" y="7766"/>
                  </a:lnTo>
                  <a:lnTo>
                    <a:pt x="11495635" y="29394"/>
                  </a:lnTo>
                  <a:lnTo>
                    <a:pt x="11528621" y="62380"/>
                  </a:lnTo>
                  <a:lnTo>
                    <a:pt x="11550249" y="104217"/>
                  </a:lnTo>
                  <a:lnTo>
                    <a:pt x="11558016" y="152400"/>
                  </a:lnTo>
                  <a:lnTo>
                    <a:pt x="11558016" y="762000"/>
                  </a:lnTo>
                  <a:lnTo>
                    <a:pt x="11550249" y="810182"/>
                  </a:lnTo>
                  <a:lnTo>
                    <a:pt x="11528621" y="852019"/>
                  </a:lnTo>
                  <a:lnTo>
                    <a:pt x="11495635" y="885005"/>
                  </a:lnTo>
                  <a:lnTo>
                    <a:pt x="11453798" y="906633"/>
                  </a:lnTo>
                  <a:lnTo>
                    <a:pt x="11405616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5423" y="171957"/>
            <a:ext cx="1025525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2.Thay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đậm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trong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mỗi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câu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sau</a:t>
            </a:r>
            <a:r>
              <a:rPr dirty="0" sz="3200" spc="-6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bằng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một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đồng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10" b="1">
                <a:solidFill>
                  <a:srgbClr val="FF0000"/>
                </a:solidFill>
                <a:latin typeface="Carlito"/>
                <a:cs typeface="Carlito"/>
              </a:rPr>
              <a:t>nghĩa: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3079" cy="1484376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5502021" y="2301620"/>
            <a:ext cx="604520" cy="1102995"/>
            <a:chOff x="5502021" y="2301620"/>
            <a:chExt cx="604520" cy="1102995"/>
          </a:xfrm>
        </p:grpSpPr>
        <p:sp>
          <p:nvSpPr>
            <p:cNvPr id="11" name="object 11" descr=""/>
            <p:cNvSpPr/>
            <p:nvPr/>
          </p:nvSpPr>
          <p:spPr>
            <a:xfrm>
              <a:off x="5511546" y="2311145"/>
              <a:ext cx="585470" cy="1083945"/>
            </a:xfrm>
            <a:custGeom>
              <a:avLst/>
              <a:gdLst/>
              <a:ahLst/>
              <a:cxnLst/>
              <a:rect l="l" t="t" r="r" b="b"/>
              <a:pathLst>
                <a:path w="585470" h="1083945">
                  <a:moveTo>
                    <a:pt x="438912" y="0"/>
                  </a:moveTo>
                  <a:lnTo>
                    <a:pt x="146303" y="0"/>
                  </a:lnTo>
                  <a:lnTo>
                    <a:pt x="146303" y="790955"/>
                  </a:lnTo>
                  <a:lnTo>
                    <a:pt x="0" y="790955"/>
                  </a:lnTo>
                  <a:lnTo>
                    <a:pt x="292607" y="1083564"/>
                  </a:lnTo>
                  <a:lnTo>
                    <a:pt x="585215" y="790955"/>
                  </a:lnTo>
                  <a:lnTo>
                    <a:pt x="438912" y="79095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511546" y="2311145"/>
              <a:ext cx="585470" cy="1083945"/>
            </a:xfrm>
            <a:custGeom>
              <a:avLst/>
              <a:gdLst/>
              <a:ahLst/>
              <a:cxnLst/>
              <a:rect l="l" t="t" r="r" b="b"/>
              <a:pathLst>
                <a:path w="585470" h="1083945">
                  <a:moveTo>
                    <a:pt x="438912" y="0"/>
                  </a:moveTo>
                  <a:lnTo>
                    <a:pt x="438912" y="790955"/>
                  </a:lnTo>
                  <a:lnTo>
                    <a:pt x="585215" y="790955"/>
                  </a:lnTo>
                  <a:lnTo>
                    <a:pt x="292607" y="1083564"/>
                  </a:lnTo>
                  <a:lnTo>
                    <a:pt x="0" y="790955"/>
                  </a:lnTo>
                  <a:lnTo>
                    <a:pt x="146303" y="790955"/>
                  </a:lnTo>
                  <a:lnTo>
                    <a:pt x="146303" y="0"/>
                  </a:lnTo>
                  <a:lnTo>
                    <a:pt x="438912" y="0"/>
                  </a:lnTo>
                  <a:close/>
                </a:path>
              </a:pathLst>
            </a:custGeom>
            <a:ln w="19050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82192" y="1500327"/>
            <a:ext cx="10107295" cy="35547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>
                <a:solidFill>
                  <a:srgbClr val="6F2F9F"/>
                </a:solidFill>
                <a:latin typeface="Arial"/>
                <a:cs typeface="Arial"/>
              </a:rPr>
              <a:t>a.</a:t>
            </a:r>
            <a:r>
              <a:rPr dirty="0" sz="36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Mai tặng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chiếc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nơ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cài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tóc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màu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hồng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rất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 spc="-20" b="1">
                <a:latin typeface="Arial"/>
                <a:cs typeface="Arial"/>
              </a:rPr>
              <a:t>đẹp</a:t>
            </a:r>
            <a:r>
              <a:rPr dirty="0" sz="3600" spc="-2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25"/>
              </a:spcBef>
            </a:pPr>
            <a:endParaRPr sz="36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</a:pPr>
            <a:r>
              <a:rPr dirty="0" sz="3600">
                <a:solidFill>
                  <a:srgbClr val="6F2F9F"/>
                </a:solidFill>
                <a:latin typeface="Arial"/>
                <a:cs typeface="Arial"/>
              </a:rPr>
              <a:t>a.</a:t>
            </a:r>
            <a:r>
              <a:rPr dirty="0" sz="36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Mai tặng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chiếc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nơ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cài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tóc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màu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hồng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rất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xinh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36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xinh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xắn,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dễ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 thương....)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1129283"/>
            <a:ext cx="11596370" cy="5412105"/>
            <a:chOff x="297179" y="1129283"/>
            <a:chExt cx="11596370" cy="5412105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00227" y="-18288"/>
            <a:ext cx="11596370" cy="952500"/>
            <a:chOff x="300227" y="-18288"/>
            <a:chExt cx="11596370" cy="952500"/>
          </a:xfrm>
        </p:grpSpPr>
        <p:sp>
          <p:nvSpPr>
            <p:cNvPr id="6" name="object 6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1140561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400"/>
                  </a:lnTo>
                  <a:lnTo>
                    <a:pt x="11405616" y="914400"/>
                  </a:lnTo>
                  <a:lnTo>
                    <a:pt x="11453798" y="906633"/>
                  </a:lnTo>
                  <a:lnTo>
                    <a:pt x="11495635" y="885005"/>
                  </a:lnTo>
                  <a:lnTo>
                    <a:pt x="11528621" y="852019"/>
                  </a:lnTo>
                  <a:lnTo>
                    <a:pt x="11550249" y="810182"/>
                  </a:lnTo>
                  <a:lnTo>
                    <a:pt x="11558016" y="762000"/>
                  </a:lnTo>
                  <a:lnTo>
                    <a:pt x="11558016" y="152400"/>
                  </a:lnTo>
                  <a:lnTo>
                    <a:pt x="11550249" y="104217"/>
                  </a:lnTo>
                  <a:lnTo>
                    <a:pt x="11528621" y="62380"/>
                  </a:lnTo>
                  <a:lnTo>
                    <a:pt x="11495635" y="29394"/>
                  </a:lnTo>
                  <a:lnTo>
                    <a:pt x="11453798" y="7766"/>
                  </a:lnTo>
                  <a:lnTo>
                    <a:pt x="11405616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05616" y="0"/>
                  </a:lnTo>
                  <a:lnTo>
                    <a:pt x="11453798" y="7766"/>
                  </a:lnTo>
                  <a:lnTo>
                    <a:pt x="11495635" y="29394"/>
                  </a:lnTo>
                  <a:lnTo>
                    <a:pt x="11528621" y="62380"/>
                  </a:lnTo>
                  <a:lnTo>
                    <a:pt x="11550249" y="104217"/>
                  </a:lnTo>
                  <a:lnTo>
                    <a:pt x="11558016" y="152400"/>
                  </a:lnTo>
                  <a:lnTo>
                    <a:pt x="11558016" y="762000"/>
                  </a:lnTo>
                  <a:lnTo>
                    <a:pt x="11550249" y="810182"/>
                  </a:lnTo>
                  <a:lnTo>
                    <a:pt x="11528621" y="852019"/>
                  </a:lnTo>
                  <a:lnTo>
                    <a:pt x="11495635" y="885005"/>
                  </a:lnTo>
                  <a:lnTo>
                    <a:pt x="11453798" y="906633"/>
                  </a:lnTo>
                  <a:lnTo>
                    <a:pt x="11405616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5423" y="171957"/>
            <a:ext cx="1025525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2.Thay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đậm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trong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mỗi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câu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sau</a:t>
            </a:r>
            <a:r>
              <a:rPr dirty="0" sz="3200" spc="-6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bằng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một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đồng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10" b="1">
                <a:solidFill>
                  <a:srgbClr val="FF0000"/>
                </a:solidFill>
                <a:latin typeface="Carlito"/>
                <a:cs typeface="Carlito"/>
              </a:rPr>
              <a:t>nghĩa: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3079" cy="1484376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5502021" y="2301620"/>
            <a:ext cx="604520" cy="1102995"/>
            <a:chOff x="5502021" y="2301620"/>
            <a:chExt cx="604520" cy="1102995"/>
          </a:xfrm>
        </p:grpSpPr>
        <p:sp>
          <p:nvSpPr>
            <p:cNvPr id="11" name="object 11" descr=""/>
            <p:cNvSpPr/>
            <p:nvPr/>
          </p:nvSpPr>
          <p:spPr>
            <a:xfrm>
              <a:off x="5511546" y="2311145"/>
              <a:ext cx="585470" cy="1083945"/>
            </a:xfrm>
            <a:custGeom>
              <a:avLst/>
              <a:gdLst/>
              <a:ahLst/>
              <a:cxnLst/>
              <a:rect l="l" t="t" r="r" b="b"/>
              <a:pathLst>
                <a:path w="585470" h="1083945">
                  <a:moveTo>
                    <a:pt x="438912" y="0"/>
                  </a:moveTo>
                  <a:lnTo>
                    <a:pt x="146303" y="0"/>
                  </a:lnTo>
                  <a:lnTo>
                    <a:pt x="146303" y="790955"/>
                  </a:lnTo>
                  <a:lnTo>
                    <a:pt x="0" y="790955"/>
                  </a:lnTo>
                  <a:lnTo>
                    <a:pt x="292607" y="1083564"/>
                  </a:lnTo>
                  <a:lnTo>
                    <a:pt x="585215" y="790955"/>
                  </a:lnTo>
                  <a:lnTo>
                    <a:pt x="438912" y="790955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511546" y="2311145"/>
              <a:ext cx="585470" cy="1083945"/>
            </a:xfrm>
            <a:custGeom>
              <a:avLst/>
              <a:gdLst/>
              <a:ahLst/>
              <a:cxnLst/>
              <a:rect l="l" t="t" r="r" b="b"/>
              <a:pathLst>
                <a:path w="585470" h="1083945">
                  <a:moveTo>
                    <a:pt x="438912" y="0"/>
                  </a:moveTo>
                  <a:lnTo>
                    <a:pt x="438912" y="790955"/>
                  </a:lnTo>
                  <a:lnTo>
                    <a:pt x="585215" y="790955"/>
                  </a:lnTo>
                  <a:lnTo>
                    <a:pt x="292607" y="1083564"/>
                  </a:lnTo>
                  <a:lnTo>
                    <a:pt x="0" y="790955"/>
                  </a:lnTo>
                  <a:lnTo>
                    <a:pt x="146303" y="790955"/>
                  </a:lnTo>
                  <a:lnTo>
                    <a:pt x="146303" y="0"/>
                  </a:lnTo>
                  <a:lnTo>
                    <a:pt x="438912" y="0"/>
                  </a:lnTo>
                  <a:close/>
                </a:path>
              </a:pathLst>
            </a:custGeom>
            <a:ln w="19050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882192" y="1500327"/>
            <a:ext cx="10232390" cy="35547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7100" algn="l"/>
              </a:tabLst>
            </a:pPr>
            <a:r>
              <a:rPr dirty="0" sz="3600" spc="-25">
                <a:solidFill>
                  <a:srgbClr val="6F2F9F"/>
                </a:solidFill>
                <a:latin typeface="Arial"/>
                <a:cs typeface="Arial"/>
              </a:rPr>
              <a:t>b.</a:t>
            </a:r>
            <a:r>
              <a:rPr dirty="0" sz="36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3600">
                <a:latin typeface="Arial"/>
                <a:cs typeface="Arial"/>
              </a:rPr>
              <a:t>Bầy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ngựa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tung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vó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trên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thảo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nguyên</a:t>
            </a:r>
            <a:r>
              <a:rPr dirty="0" sz="3600" spc="-60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rộng</a:t>
            </a:r>
            <a:r>
              <a:rPr dirty="0" sz="3600" spc="-20" b="1">
                <a:latin typeface="Arial"/>
                <a:cs typeface="Arial"/>
              </a:rPr>
              <a:t> lớn</a:t>
            </a:r>
            <a:r>
              <a:rPr dirty="0" sz="3600" spc="-20">
                <a:latin typeface="Arial"/>
                <a:cs typeface="Arial"/>
              </a:rPr>
              <a:t>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25"/>
              </a:spcBef>
            </a:pPr>
            <a:endParaRPr sz="3600">
              <a:latin typeface="Arial"/>
              <a:cs typeface="Arial"/>
            </a:endParaRPr>
          </a:p>
          <a:p>
            <a:pPr marL="12700" marR="555625">
              <a:lnSpc>
                <a:spcPct val="150000"/>
              </a:lnSpc>
              <a:tabLst>
                <a:tab pos="927100" algn="l"/>
              </a:tabLst>
            </a:pPr>
            <a:r>
              <a:rPr dirty="0" sz="3600" spc="-25">
                <a:solidFill>
                  <a:srgbClr val="6F2F9F"/>
                </a:solidFill>
                <a:latin typeface="Arial"/>
                <a:cs typeface="Arial"/>
              </a:rPr>
              <a:t>b.</a:t>
            </a:r>
            <a:r>
              <a:rPr dirty="0" sz="3600">
                <a:solidFill>
                  <a:srgbClr val="6F2F9F"/>
                </a:solidFill>
                <a:latin typeface="Arial"/>
                <a:cs typeface="Arial"/>
              </a:rPr>
              <a:t>	</a:t>
            </a:r>
            <a:r>
              <a:rPr dirty="0" sz="3600">
                <a:latin typeface="Arial"/>
                <a:cs typeface="Arial"/>
              </a:rPr>
              <a:t>Bầy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ngựa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tung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vó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trên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thảo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nguyên</a:t>
            </a:r>
            <a:r>
              <a:rPr dirty="0" sz="3600" spc="-60"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bao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25" b="1">
                <a:solidFill>
                  <a:srgbClr val="FF0000"/>
                </a:solidFill>
                <a:latin typeface="Arial"/>
                <a:cs typeface="Arial"/>
              </a:rPr>
              <a:t>la.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(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bát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ngát, mênh</a:t>
            </a:r>
            <a:r>
              <a:rPr dirty="0" sz="3600" spc="-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mông</a:t>
            </a:r>
            <a:r>
              <a:rPr dirty="0" sz="3600" spc="-10">
                <a:solidFill>
                  <a:srgbClr val="FF0000"/>
                </a:solidFill>
                <a:latin typeface="Arial"/>
                <a:cs typeface="Arial"/>
              </a:rPr>
              <a:t>....)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1129283"/>
            <a:ext cx="11596370" cy="5412105"/>
            <a:chOff x="297179" y="1129283"/>
            <a:chExt cx="11596370" cy="5412105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00227" y="-18288"/>
            <a:ext cx="11596370" cy="952500"/>
            <a:chOff x="300227" y="-18288"/>
            <a:chExt cx="11596370" cy="952500"/>
          </a:xfrm>
        </p:grpSpPr>
        <p:sp>
          <p:nvSpPr>
            <p:cNvPr id="6" name="object 6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1140561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400"/>
                  </a:lnTo>
                  <a:lnTo>
                    <a:pt x="11405616" y="914400"/>
                  </a:lnTo>
                  <a:lnTo>
                    <a:pt x="11453798" y="906633"/>
                  </a:lnTo>
                  <a:lnTo>
                    <a:pt x="11495635" y="885005"/>
                  </a:lnTo>
                  <a:lnTo>
                    <a:pt x="11528621" y="852019"/>
                  </a:lnTo>
                  <a:lnTo>
                    <a:pt x="11550249" y="810182"/>
                  </a:lnTo>
                  <a:lnTo>
                    <a:pt x="11558016" y="762000"/>
                  </a:lnTo>
                  <a:lnTo>
                    <a:pt x="11558016" y="152400"/>
                  </a:lnTo>
                  <a:lnTo>
                    <a:pt x="11550249" y="104217"/>
                  </a:lnTo>
                  <a:lnTo>
                    <a:pt x="11528621" y="62380"/>
                  </a:lnTo>
                  <a:lnTo>
                    <a:pt x="11495635" y="29394"/>
                  </a:lnTo>
                  <a:lnTo>
                    <a:pt x="11453798" y="7766"/>
                  </a:lnTo>
                  <a:lnTo>
                    <a:pt x="11405616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05616" y="0"/>
                  </a:lnTo>
                  <a:lnTo>
                    <a:pt x="11453798" y="7766"/>
                  </a:lnTo>
                  <a:lnTo>
                    <a:pt x="11495635" y="29394"/>
                  </a:lnTo>
                  <a:lnTo>
                    <a:pt x="11528621" y="62380"/>
                  </a:lnTo>
                  <a:lnTo>
                    <a:pt x="11550249" y="104217"/>
                  </a:lnTo>
                  <a:lnTo>
                    <a:pt x="11558016" y="152400"/>
                  </a:lnTo>
                  <a:lnTo>
                    <a:pt x="11558016" y="762000"/>
                  </a:lnTo>
                  <a:lnTo>
                    <a:pt x="11550249" y="810182"/>
                  </a:lnTo>
                  <a:lnTo>
                    <a:pt x="11528621" y="852019"/>
                  </a:lnTo>
                  <a:lnTo>
                    <a:pt x="11495635" y="885005"/>
                  </a:lnTo>
                  <a:lnTo>
                    <a:pt x="11453798" y="906633"/>
                  </a:lnTo>
                  <a:lnTo>
                    <a:pt x="11405616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5423" y="171957"/>
            <a:ext cx="1025525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2.Thay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đậm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trong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mỗi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câu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sau</a:t>
            </a:r>
            <a:r>
              <a:rPr dirty="0" sz="3200" spc="-6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bằng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một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đồng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10" b="1">
                <a:solidFill>
                  <a:srgbClr val="FF0000"/>
                </a:solidFill>
                <a:latin typeface="Carlito"/>
                <a:cs typeface="Carlito"/>
              </a:rPr>
              <a:t>nghĩa: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3079" cy="1484376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6245733" y="2606420"/>
            <a:ext cx="605790" cy="1102995"/>
            <a:chOff x="6245733" y="2606420"/>
            <a:chExt cx="605790" cy="1102995"/>
          </a:xfrm>
        </p:grpSpPr>
        <p:sp>
          <p:nvSpPr>
            <p:cNvPr id="11" name="object 11" descr=""/>
            <p:cNvSpPr/>
            <p:nvPr/>
          </p:nvSpPr>
          <p:spPr>
            <a:xfrm>
              <a:off x="6255258" y="2615945"/>
              <a:ext cx="586740" cy="1083945"/>
            </a:xfrm>
            <a:custGeom>
              <a:avLst/>
              <a:gdLst/>
              <a:ahLst/>
              <a:cxnLst/>
              <a:rect l="l" t="t" r="r" b="b"/>
              <a:pathLst>
                <a:path w="586740" h="1083945">
                  <a:moveTo>
                    <a:pt x="440055" y="0"/>
                  </a:moveTo>
                  <a:lnTo>
                    <a:pt x="146684" y="0"/>
                  </a:lnTo>
                  <a:lnTo>
                    <a:pt x="146684" y="790193"/>
                  </a:lnTo>
                  <a:lnTo>
                    <a:pt x="0" y="790193"/>
                  </a:lnTo>
                  <a:lnTo>
                    <a:pt x="293369" y="1083564"/>
                  </a:lnTo>
                  <a:lnTo>
                    <a:pt x="586739" y="790193"/>
                  </a:lnTo>
                  <a:lnTo>
                    <a:pt x="440055" y="790193"/>
                  </a:lnTo>
                  <a:lnTo>
                    <a:pt x="44005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255258" y="2615945"/>
              <a:ext cx="586740" cy="1083945"/>
            </a:xfrm>
            <a:custGeom>
              <a:avLst/>
              <a:gdLst/>
              <a:ahLst/>
              <a:cxnLst/>
              <a:rect l="l" t="t" r="r" b="b"/>
              <a:pathLst>
                <a:path w="586740" h="1083945">
                  <a:moveTo>
                    <a:pt x="440055" y="0"/>
                  </a:moveTo>
                  <a:lnTo>
                    <a:pt x="440055" y="790193"/>
                  </a:lnTo>
                  <a:lnTo>
                    <a:pt x="586739" y="790193"/>
                  </a:lnTo>
                  <a:lnTo>
                    <a:pt x="293369" y="1083564"/>
                  </a:lnTo>
                  <a:lnTo>
                    <a:pt x="0" y="790193"/>
                  </a:lnTo>
                  <a:lnTo>
                    <a:pt x="146684" y="790193"/>
                  </a:lnTo>
                  <a:lnTo>
                    <a:pt x="146684" y="0"/>
                  </a:lnTo>
                  <a:lnTo>
                    <a:pt x="440055" y="0"/>
                  </a:lnTo>
                  <a:close/>
                </a:path>
              </a:pathLst>
            </a:custGeom>
            <a:ln w="19049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317116" y="1190578"/>
            <a:ext cx="8839200" cy="3867785"/>
          </a:xfrm>
          <a:prstGeom prst="rect">
            <a:avLst/>
          </a:prstGeom>
        </p:spPr>
        <p:txBody>
          <a:bodyPr wrap="square" lIns="0" tIns="2876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dirty="0" sz="3600">
                <a:solidFill>
                  <a:srgbClr val="6F2F9F"/>
                </a:solidFill>
                <a:latin typeface="Arial"/>
                <a:cs typeface="Arial"/>
              </a:rPr>
              <a:t>c.</a:t>
            </a:r>
            <a:r>
              <a:rPr dirty="0" sz="36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Xe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chúng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vừa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chạy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qua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quãng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đường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60"/>
              </a:spcBef>
            </a:pPr>
            <a:r>
              <a:rPr dirty="0" sz="3600" b="1">
                <a:latin typeface="Arial"/>
                <a:cs typeface="Arial"/>
              </a:rPr>
              <a:t>gập</a:t>
            </a:r>
            <a:r>
              <a:rPr dirty="0" sz="3600" spc="-30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ghềnh</a:t>
            </a:r>
            <a:r>
              <a:rPr dirty="0" sz="3600">
                <a:latin typeface="Arial"/>
                <a:cs typeface="Arial"/>
              </a:rPr>
              <a:t>,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nhiều</a:t>
            </a:r>
            <a:r>
              <a:rPr dirty="0" sz="3600" spc="-4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ổ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gà.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340"/>
              </a:spcBef>
            </a:pP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3600">
                <a:solidFill>
                  <a:srgbClr val="6F2F9F"/>
                </a:solidFill>
                <a:latin typeface="Arial"/>
                <a:cs typeface="Arial"/>
              </a:rPr>
              <a:t>c.</a:t>
            </a:r>
            <a:r>
              <a:rPr dirty="0" sz="3600" spc="-2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Xe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chúng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tôi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vừa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chạy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qua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quãng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đường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gồ</a:t>
            </a:r>
            <a:r>
              <a:rPr dirty="0" sz="36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ghề</a:t>
            </a:r>
            <a:r>
              <a:rPr dirty="0" sz="3600" spc="-204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Carlito"/>
                <a:cs typeface="Carlito"/>
              </a:rPr>
              <a:t>(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khấp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khểnh</a:t>
            </a:r>
            <a:r>
              <a:rPr dirty="0" sz="3600">
                <a:solidFill>
                  <a:srgbClr val="FF0000"/>
                </a:solidFill>
                <a:latin typeface="Carlito"/>
                <a:cs typeface="Carlito"/>
              </a:rPr>
              <a:t>....)</a:t>
            </a:r>
            <a:r>
              <a:rPr dirty="0" sz="3600" spc="16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600">
                <a:latin typeface="Arial"/>
                <a:cs typeface="Arial"/>
              </a:rPr>
              <a:t>nhiều</a:t>
            </a:r>
            <a:r>
              <a:rPr dirty="0" sz="3600" spc="-5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ổ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gà.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1129283"/>
            <a:ext cx="11596370" cy="5412105"/>
            <a:chOff x="297179" y="1129283"/>
            <a:chExt cx="11596370" cy="5412105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00227" y="-18288"/>
            <a:ext cx="11596370" cy="952500"/>
            <a:chOff x="300227" y="-18288"/>
            <a:chExt cx="11596370" cy="952500"/>
          </a:xfrm>
        </p:grpSpPr>
        <p:sp>
          <p:nvSpPr>
            <p:cNvPr id="6" name="object 6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1140561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400"/>
                  </a:lnTo>
                  <a:lnTo>
                    <a:pt x="11405616" y="914400"/>
                  </a:lnTo>
                  <a:lnTo>
                    <a:pt x="11453798" y="906633"/>
                  </a:lnTo>
                  <a:lnTo>
                    <a:pt x="11495635" y="885005"/>
                  </a:lnTo>
                  <a:lnTo>
                    <a:pt x="11528621" y="852019"/>
                  </a:lnTo>
                  <a:lnTo>
                    <a:pt x="11550249" y="810182"/>
                  </a:lnTo>
                  <a:lnTo>
                    <a:pt x="11558016" y="762000"/>
                  </a:lnTo>
                  <a:lnTo>
                    <a:pt x="11558016" y="152400"/>
                  </a:lnTo>
                  <a:lnTo>
                    <a:pt x="11550249" y="104217"/>
                  </a:lnTo>
                  <a:lnTo>
                    <a:pt x="11528621" y="62380"/>
                  </a:lnTo>
                  <a:lnTo>
                    <a:pt x="11495635" y="29394"/>
                  </a:lnTo>
                  <a:lnTo>
                    <a:pt x="11453798" y="7766"/>
                  </a:lnTo>
                  <a:lnTo>
                    <a:pt x="11405616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05616" y="0"/>
                  </a:lnTo>
                  <a:lnTo>
                    <a:pt x="11453798" y="7766"/>
                  </a:lnTo>
                  <a:lnTo>
                    <a:pt x="11495635" y="29394"/>
                  </a:lnTo>
                  <a:lnTo>
                    <a:pt x="11528621" y="62380"/>
                  </a:lnTo>
                  <a:lnTo>
                    <a:pt x="11550249" y="104217"/>
                  </a:lnTo>
                  <a:lnTo>
                    <a:pt x="11558016" y="152400"/>
                  </a:lnTo>
                  <a:lnTo>
                    <a:pt x="11558016" y="762000"/>
                  </a:lnTo>
                  <a:lnTo>
                    <a:pt x="11550249" y="810182"/>
                  </a:lnTo>
                  <a:lnTo>
                    <a:pt x="11528621" y="852019"/>
                  </a:lnTo>
                  <a:lnTo>
                    <a:pt x="11495635" y="885005"/>
                  </a:lnTo>
                  <a:lnTo>
                    <a:pt x="11453798" y="906633"/>
                  </a:lnTo>
                  <a:lnTo>
                    <a:pt x="11405616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25423" y="171957"/>
            <a:ext cx="1025525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2.Thay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in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đậm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trong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mỗi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câu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sau</a:t>
            </a:r>
            <a:r>
              <a:rPr dirty="0" sz="3200" spc="-6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bằng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một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đồng</a:t>
            </a:r>
            <a:r>
              <a:rPr dirty="0" sz="32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10" b="1">
                <a:solidFill>
                  <a:srgbClr val="FF0000"/>
                </a:solidFill>
                <a:latin typeface="Carlito"/>
                <a:cs typeface="Carlito"/>
              </a:rPr>
              <a:t>nghĩa:</a:t>
            </a:r>
            <a:endParaRPr sz="3200">
              <a:latin typeface="Carlito"/>
              <a:cs typeface="Carli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783079" cy="1484376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5660516" y="2892932"/>
            <a:ext cx="604520" cy="808990"/>
            <a:chOff x="5660516" y="2892932"/>
            <a:chExt cx="604520" cy="808990"/>
          </a:xfrm>
        </p:grpSpPr>
        <p:sp>
          <p:nvSpPr>
            <p:cNvPr id="11" name="object 11" descr=""/>
            <p:cNvSpPr/>
            <p:nvPr/>
          </p:nvSpPr>
          <p:spPr>
            <a:xfrm>
              <a:off x="5670041" y="2902457"/>
              <a:ext cx="585470" cy="789940"/>
            </a:xfrm>
            <a:custGeom>
              <a:avLst/>
              <a:gdLst/>
              <a:ahLst/>
              <a:cxnLst/>
              <a:rect l="l" t="t" r="r" b="b"/>
              <a:pathLst>
                <a:path w="585470" h="789939">
                  <a:moveTo>
                    <a:pt x="438912" y="0"/>
                  </a:moveTo>
                  <a:lnTo>
                    <a:pt x="146304" y="0"/>
                  </a:lnTo>
                  <a:lnTo>
                    <a:pt x="146304" y="496824"/>
                  </a:lnTo>
                  <a:lnTo>
                    <a:pt x="0" y="496824"/>
                  </a:lnTo>
                  <a:lnTo>
                    <a:pt x="292608" y="789431"/>
                  </a:lnTo>
                  <a:lnTo>
                    <a:pt x="585216" y="496824"/>
                  </a:lnTo>
                  <a:lnTo>
                    <a:pt x="438912" y="496824"/>
                  </a:lnTo>
                  <a:lnTo>
                    <a:pt x="4389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670041" y="2902457"/>
              <a:ext cx="585470" cy="789940"/>
            </a:xfrm>
            <a:custGeom>
              <a:avLst/>
              <a:gdLst/>
              <a:ahLst/>
              <a:cxnLst/>
              <a:rect l="l" t="t" r="r" b="b"/>
              <a:pathLst>
                <a:path w="585470" h="789939">
                  <a:moveTo>
                    <a:pt x="438912" y="0"/>
                  </a:moveTo>
                  <a:lnTo>
                    <a:pt x="438912" y="496824"/>
                  </a:lnTo>
                  <a:lnTo>
                    <a:pt x="585216" y="496824"/>
                  </a:lnTo>
                  <a:lnTo>
                    <a:pt x="292608" y="789431"/>
                  </a:lnTo>
                  <a:lnTo>
                    <a:pt x="0" y="496824"/>
                  </a:lnTo>
                  <a:lnTo>
                    <a:pt x="146304" y="496824"/>
                  </a:lnTo>
                  <a:lnTo>
                    <a:pt x="146304" y="0"/>
                  </a:lnTo>
                  <a:lnTo>
                    <a:pt x="438912" y="0"/>
                  </a:lnTo>
                  <a:close/>
                </a:path>
              </a:pathLst>
            </a:custGeom>
            <a:ln w="19050">
              <a:solidFill>
                <a:srgbClr val="04233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1317116" y="1190578"/>
            <a:ext cx="9289415" cy="49002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00660">
              <a:lnSpc>
                <a:spcPct val="150000"/>
              </a:lnSpc>
              <a:spcBef>
                <a:spcPts val="105"/>
              </a:spcBef>
            </a:pPr>
            <a:r>
              <a:rPr dirty="0" sz="3600">
                <a:solidFill>
                  <a:srgbClr val="6F2F9F"/>
                </a:solidFill>
                <a:latin typeface="Arial"/>
                <a:cs typeface="Arial"/>
              </a:rPr>
              <a:t>d.</a:t>
            </a:r>
            <a:r>
              <a:rPr dirty="0" sz="3600" spc="-35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Những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cánh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hoa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bé</a:t>
            </a:r>
            <a:r>
              <a:rPr dirty="0" sz="3600" spc="-5" b="1">
                <a:latin typeface="Arial"/>
                <a:cs typeface="Arial"/>
              </a:rPr>
              <a:t> </a:t>
            </a:r>
            <a:r>
              <a:rPr dirty="0" sz="3600" b="1">
                <a:latin typeface="Arial"/>
                <a:cs typeface="Arial"/>
              </a:rPr>
              <a:t>xíu</a:t>
            </a:r>
            <a:r>
              <a:rPr dirty="0" sz="3600" spc="-20" b="1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cố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gắng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vươn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 spc="-25">
                <a:latin typeface="Arial"/>
                <a:cs typeface="Arial"/>
              </a:rPr>
              <a:t>lên </a:t>
            </a:r>
            <a:r>
              <a:rPr dirty="0" sz="3600">
                <a:latin typeface="Arial"/>
                <a:cs typeface="Arial"/>
              </a:rPr>
              <a:t>khỏi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đám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cỏ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để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đón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ánh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nắng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mặt</a:t>
            </a:r>
            <a:r>
              <a:rPr dirty="0" sz="3600" spc="-10">
                <a:latin typeface="Arial"/>
                <a:cs typeface="Arial"/>
              </a:rPr>
              <a:t> trời.</a:t>
            </a:r>
            <a:endParaRPr sz="3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90"/>
              </a:spcBef>
            </a:pP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3600">
                <a:solidFill>
                  <a:srgbClr val="6F2F9F"/>
                </a:solidFill>
                <a:latin typeface="Arial"/>
                <a:cs typeface="Arial"/>
              </a:rPr>
              <a:t>d.</a:t>
            </a:r>
            <a:r>
              <a:rPr dirty="0" sz="3600" spc="-40">
                <a:solidFill>
                  <a:srgbClr val="6F2F9F"/>
                </a:solidFill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Những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cánh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hoa</a:t>
            </a:r>
            <a:r>
              <a:rPr dirty="0" sz="3600" spc="-40"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nhỏ</a:t>
            </a:r>
            <a:r>
              <a:rPr dirty="0" sz="36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bé</a:t>
            </a:r>
            <a:r>
              <a:rPr dirty="0" sz="3600" b="1">
                <a:solidFill>
                  <a:srgbClr val="FF0000"/>
                </a:solidFill>
                <a:latin typeface="Carlito"/>
                <a:cs typeface="Carlito"/>
              </a:rPr>
              <a:t>(</a:t>
            </a:r>
            <a:r>
              <a:rPr dirty="0" sz="3600" spc="16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nhỏ</a:t>
            </a:r>
            <a:r>
              <a:rPr dirty="0" sz="36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xíu,</a:t>
            </a:r>
            <a:r>
              <a:rPr dirty="0" sz="3600" spc="-4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FF0000"/>
                </a:solidFill>
                <a:latin typeface="Arial"/>
                <a:cs typeface="Arial"/>
              </a:rPr>
              <a:t>tí</a:t>
            </a:r>
            <a:r>
              <a:rPr dirty="0" sz="3600" spc="-2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FF0000"/>
                </a:solidFill>
                <a:latin typeface="Arial"/>
                <a:cs typeface="Arial"/>
              </a:rPr>
              <a:t>xíu</a:t>
            </a:r>
            <a:r>
              <a:rPr dirty="0" sz="3600" spc="-10" b="1">
                <a:solidFill>
                  <a:srgbClr val="FF0000"/>
                </a:solidFill>
                <a:latin typeface="Carlito"/>
                <a:cs typeface="Carlito"/>
              </a:rPr>
              <a:t>...)</a:t>
            </a:r>
            <a:endParaRPr sz="3600">
              <a:latin typeface="Carlito"/>
              <a:cs typeface="Carlito"/>
            </a:endParaRPr>
          </a:p>
          <a:p>
            <a:pPr marL="12700" marR="684530">
              <a:lnSpc>
                <a:spcPts val="6480"/>
              </a:lnSpc>
              <a:spcBef>
                <a:spcPts val="375"/>
              </a:spcBef>
            </a:pPr>
            <a:r>
              <a:rPr dirty="0" sz="3600">
                <a:latin typeface="Arial"/>
                <a:cs typeface="Arial"/>
              </a:rPr>
              <a:t>cố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gắng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vươn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lên</a:t>
            </a:r>
            <a:r>
              <a:rPr dirty="0" sz="3600" spc="-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khỏi đám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cỏ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để</a:t>
            </a:r>
            <a:r>
              <a:rPr dirty="0" sz="3600" spc="-1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đón</a:t>
            </a:r>
            <a:r>
              <a:rPr dirty="0" sz="3600" spc="-30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ánh </a:t>
            </a:r>
            <a:r>
              <a:rPr dirty="0" sz="3600">
                <a:latin typeface="Arial"/>
                <a:cs typeface="Arial"/>
              </a:rPr>
              <a:t>nắng</a:t>
            </a:r>
            <a:r>
              <a:rPr dirty="0" sz="3600" spc="-1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mặt </a:t>
            </a:r>
            <a:r>
              <a:rPr dirty="0" sz="3600" spc="-10">
                <a:latin typeface="Arial"/>
                <a:cs typeface="Arial"/>
              </a:rPr>
              <a:t>trời.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33372" y="117347"/>
            <a:ext cx="10252075" cy="6741159"/>
            <a:chOff x="1833372" y="117347"/>
            <a:chExt cx="10252075" cy="674115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4107" y="6751382"/>
              <a:ext cx="9768191" cy="10661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3372" y="117347"/>
              <a:ext cx="10251948" cy="66400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4639" y="675131"/>
              <a:ext cx="996696" cy="1901952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690842" y="1088879"/>
              <a:ext cx="1684020" cy="1151890"/>
            </a:xfrm>
            <a:custGeom>
              <a:avLst/>
              <a:gdLst/>
              <a:ahLst/>
              <a:cxnLst/>
              <a:rect l="l" t="t" r="r" b="b"/>
              <a:pathLst>
                <a:path w="1684020" h="1151889">
                  <a:moveTo>
                    <a:pt x="824128" y="0"/>
                  </a:moveTo>
                  <a:lnTo>
                    <a:pt x="771767" y="1638"/>
                  </a:lnTo>
                  <a:lnTo>
                    <a:pt x="719388" y="5293"/>
                  </a:lnTo>
                  <a:lnTo>
                    <a:pt x="667140" y="10996"/>
                  </a:lnTo>
                  <a:lnTo>
                    <a:pt x="615172" y="18777"/>
                  </a:lnTo>
                  <a:lnTo>
                    <a:pt x="563633" y="28665"/>
                  </a:lnTo>
                  <a:lnTo>
                    <a:pt x="512673" y="40690"/>
                  </a:lnTo>
                  <a:lnTo>
                    <a:pt x="462440" y="54882"/>
                  </a:lnTo>
                  <a:lnTo>
                    <a:pt x="407378" y="73349"/>
                  </a:lnTo>
                  <a:lnTo>
                    <a:pt x="355469" y="93922"/>
                  </a:lnTo>
                  <a:lnTo>
                    <a:pt x="306782" y="116468"/>
                  </a:lnTo>
                  <a:lnTo>
                    <a:pt x="261392" y="140854"/>
                  </a:lnTo>
                  <a:lnTo>
                    <a:pt x="219369" y="166946"/>
                  </a:lnTo>
                  <a:lnTo>
                    <a:pt x="180786" y="194611"/>
                  </a:lnTo>
                  <a:lnTo>
                    <a:pt x="145715" y="223718"/>
                  </a:lnTo>
                  <a:lnTo>
                    <a:pt x="114228" y="254131"/>
                  </a:lnTo>
                  <a:lnTo>
                    <a:pt x="86397" y="285720"/>
                  </a:lnTo>
                  <a:lnTo>
                    <a:pt x="62293" y="318349"/>
                  </a:lnTo>
                  <a:lnTo>
                    <a:pt x="41990" y="351887"/>
                  </a:lnTo>
                  <a:lnTo>
                    <a:pt x="13073" y="421157"/>
                  </a:lnTo>
                  <a:lnTo>
                    <a:pt x="221" y="492463"/>
                  </a:lnTo>
                  <a:lnTo>
                    <a:pt x="0" y="528548"/>
                  </a:lnTo>
                  <a:lnTo>
                    <a:pt x="4011" y="564743"/>
                  </a:lnTo>
                  <a:lnTo>
                    <a:pt x="25019" y="636931"/>
                  </a:lnTo>
                  <a:lnTo>
                    <a:pt x="42159" y="672658"/>
                  </a:lnTo>
                  <a:lnTo>
                    <a:pt x="63821" y="707964"/>
                  </a:lnTo>
                  <a:lnTo>
                    <a:pt x="90076" y="742714"/>
                  </a:lnTo>
                  <a:lnTo>
                    <a:pt x="116608" y="772281"/>
                  </a:lnTo>
                  <a:lnTo>
                    <a:pt x="145842" y="800369"/>
                  </a:lnTo>
                  <a:lnTo>
                    <a:pt x="177630" y="826948"/>
                  </a:lnTo>
                  <a:lnTo>
                    <a:pt x="211822" y="851987"/>
                  </a:lnTo>
                  <a:lnTo>
                    <a:pt x="248269" y="875456"/>
                  </a:lnTo>
                  <a:lnTo>
                    <a:pt x="286822" y="897327"/>
                  </a:lnTo>
                  <a:lnTo>
                    <a:pt x="327333" y="917569"/>
                  </a:lnTo>
                  <a:lnTo>
                    <a:pt x="369651" y="936152"/>
                  </a:lnTo>
                  <a:lnTo>
                    <a:pt x="413627" y="953046"/>
                  </a:lnTo>
                  <a:lnTo>
                    <a:pt x="459113" y="968221"/>
                  </a:lnTo>
                  <a:lnTo>
                    <a:pt x="505960" y="981648"/>
                  </a:lnTo>
                  <a:lnTo>
                    <a:pt x="554018" y="993297"/>
                  </a:lnTo>
                  <a:lnTo>
                    <a:pt x="603138" y="1003137"/>
                  </a:lnTo>
                  <a:lnTo>
                    <a:pt x="653171" y="1011138"/>
                  </a:lnTo>
                  <a:lnTo>
                    <a:pt x="703967" y="1017272"/>
                  </a:lnTo>
                  <a:lnTo>
                    <a:pt x="755379" y="1021507"/>
                  </a:lnTo>
                  <a:lnTo>
                    <a:pt x="807256" y="1023815"/>
                  </a:lnTo>
                  <a:lnTo>
                    <a:pt x="859449" y="1024165"/>
                  </a:lnTo>
                  <a:lnTo>
                    <a:pt x="911810" y="1022527"/>
                  </a:lnTo>
                  <a:lnTo>
                    <a:pt x="964189" y="1018871"/>
                  </a:lnTo>
                  <a:lnTo>
                    <a:pt x="1016437" y="1013168"/>
                  </a:lnTo>
                  <a:lnTo>
                    <a:pt x="1068405" y="1005387"/>
                  </a:lnTo>
                  <a:lnTo>
                    <a:pt x="1119944" y="995499"/>
                  </a:lnTo>
                  <a:lnTo>
                    <a:pt x="1170905" y="983474"/>
                  </a:lnTo>
                  <a:lnTo>
                    <a:pt x="1221138" y="969282"/>
                  </a:lnTo>
                  <a:lnTo>
                    <a:pt x="1656621" y="1151527"/>
                  </a:lnTo>
                  <a:lnTo>
                    <a:pt x="1475138" y="849521"/>
                  </a:lnTo>
                  <a:lnTo>
                    <a:pt x="1517978" y="817254"/>
                  </a:lnTo>
                  <a:lnTo>
                    <a:pt x="1555996" y="783367"/>
                  </a:lnTo>
                  <a:lnTo>
                    <a:pt x="1589153" y="748050"/>
                  </a:lnTo>
                  <a:lnTo>
                    <a:pt x="1617410" y="711491"/>
                  </a:lnTo>
                  <a:lnTo>
                    <a:pt x="1640727" y="673880"/>
                  </a:lnTo>
                  <a:lnTo>
                    <a:pt x="1659064" y="635405"/>
                  </a:lnTo>
                  <a:lnTo>
                    <a:pt x="1672383" y="596256"/>
                  </a:lnTo>
                  <a:lnTo>
                    <a:pt x="1680642" y="556620"/>
                  </a:lnTo>
                  <a:lnTo>
                    <a:pt x="1683804" y="516689"/>
                  </a:lnTo>
                  <a:lnTo>
                    <a:pt x="1681828" y="476649"/>
                  </a:lnTo>
                  <a:lnTo>
                    <a:pt x="1674675" y="436691"/>
                  </a:lnTo>
                  <a:lnTo>
                    <a:pt x="1662305" y="397003"/>
                  </a:lnTo>
                  <a:lnTo>
                    <a:pt x="1644680" y="357774"/>
                  </a:lnTo>
                  <a:lnTo>
                    <a:pt x="1621758" y="319193"/>
                  </a:lnTo>
                  <a:lnTo>
                    <a:pt x="1593502" y="281450"/>
                  </a:lnTo>
                  <a:lnTo>
                    <a:pt x="1566970" y="251883"/>
                  </a:lnTo>
                  <a:lnTo>
                    <a:pt x="1537736" y="223795"/>
                  </a:lnTo>
                  <a:lnTo>
                    <a:pt x="1505948" y="197217"/>
                  </a:lnTo>
                  <a:lnTo>
                    <a:pt x="1471756" y="172177"/>
                  </a:lnTo>
                  <a:lnTo>
                    <a:pt x="1435309" y="148708"/>
                  </a:lnTo>
                  <a:lnTo>
                    <a:pt x="1396755" y="126837"/>
                  </a:lnTo>
                  <a:lnTo>
                    <a:pt x="1356245" y="106595"/>
                  </a:lnTo>
                  <a:lnTo>
                    <a:pt x="1313927" y="88012"/>
                  </a:lnTo>
                  <a:lnTo>
                    <a:pt x="1269950" y="71118"/>
                  </a:lnTo>
                  <a:lnTo>
                    <a:pt x="1224464" y="55943"/>
                  </a:lnTo>
                  <a:lnTo>
                    <a:pt x="1177618" y="42516"/>
                  </a:lnTo>
                  <a:lnTo>
                    <a:pt x="1129560" y="30868"/>
                  </a:lnTo>
                  <a:lnTo>
                    <a:pt x="1080440" y="21028"/>
                  </a:lnTo>
                  <a:lnTo>
                    <a:pt x="1030407" y="13026"/>
                  </a:lnTo>
                  <a:lnTo>
                    <a:pt x="979610" y="6892"/>
                  </a:lnTo>
                  <a:lnTo>
                    <a:pt x="928199" y="2657"/>
                  </a:lnTo>
                  <a:lnTo>
                    <a:pt x="876322" y="349"/>
                  </a:lnTo>
                  <a:lnTo>
                    <a:pt x="82412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690842" y="1088879"/>
              <a:ext cx="1684020" cy="1151890"/>
            </a:xfrm>
            <a:custGeom>
              <a:avLst/>
              <a:gdLst/>
              <a:ahLst/>
              <a:cxnLst/>
              <a:rect l="l" t="t" r="r" b="b"/>
              <a:pathLst>
                <a:path w="1684020" h="1151889">
                  <a:moveTo>
                    <a:pt x="1656621" y="1151527"/>
                  </a:moveTo>
                  <a:lnTo>
                    <a:pt x="1221138" y="969282"/>
                  </a:lnTo>
                  <a:lnTo>
                    <a:pt x="1170905" y="983474"/>
                  </a:lnTo>
                  <a:lnTo>
                    <a:pt x="1119944" y="995499"/>
                  </a:lnTo>
                  <a:lnTo>
                    <a:pt x="1068405" y="1005387"/>
                  </a:lnTo>
                  <a:lnTo>
                    <a:pt x="1016437" y="1013168"/>
                  </a:lnTo>
                  <a:lnTo>
                    <a:pt x="964189" y="1018871"/>
                  </a:lnTo>
                  <a:lnTo>
                    <a:pt x="911810" y="1022527"/>
                  </a:lnTo>
                  <a:lnTo>
                    <a:pt x="859449" y="1024165"/>
                  </a:lnTo>
                  <a:lnTo>
                    <a:pt x="807256" y="1023815"/>
                  </a:lnTo>
                  <a:lnTo>
                    <a:pt x="755379" y="1021507"/>
                  </a:lnTo>
                  <a:lnTo>
                    <a:pt x="703967" y="1017272"/>
                  </a:lnTo>
                  <a:lnTo>
                    <a:pt x="653171" y="1011138"/>
                  </a:lnTo>
                  <a:lnTo>
                    <a:pt x="603138" y="1003137"/>
                  </a:lnTo>
                  <a:lnTo>
                    <a:pt x="554018" y="993297"/>
                  </a:lnTo>
                  <a:lnTo>
                    <a:pt x="505960" y="981648"/>
                  </a:lnTo>
                  <a:lnTo>
                    <a:pt x="459113" y="968221"/>
                  </a:lnTo>
                  <a:lnTo>
                    <a:pt x="413627" y="953046"/>
                  </a:lnTo>
                  <a:lnTo>
                    <a:pt x="369651" y="936152"/>
                  </a:lnTo>
                  <a:lnTo>
                    <a:pt x="327333" y="917569"/>
                  </a:lnTo>
                  <a:lnTo>
                    <a:pt x="286822" y="897327"/>
                  </a:lnTo>
                  <a:lnTo>
                    <a:pt x="248269" y="875456"/>
                  </a:lnTo>
                  <a:lnTo>
                    <a:pt x="211822" y="851987"/>
                  </a:lnTo>
                  <a:lnTo>
                    <a:pt x="177630" y="826948"/>
                  </a:lnTo>
                  <a:lnTo>
                    <a:pt x="145842" y="800369"/>
                  </a:lnTo>
                  <a:lnTo>
                    <a:pt x="116608" y="772281"/>
                  </a:lnTo>
                  <a:lnTo>
                    <a:pt x="90076" y="742714"/>
                  </a:lnTo>
                  <a:lnTo>
                    <a:pt x="63821" y="707964"/>
                  </a:lnTo>
                  <a:lnTo>
                    <a:pt x="42159" y="672658"/>
                  </a:lnTo>
                  <a:lnTo>
                    <a:pt x="25019" y="636931"/>
                  </a:lnTo>
                  <a:lnTo>
                    <a:pt x="12326" y="600915"/>
                  </a:lnTo>
                  <a:lnTo>
                    <a:pt x="0" y="528548"/>
                  </a:lnTo>
                  <a:lnTo>
                    <a:pt x="221" y="492463"/>
                  </a:lnTo>
                  <a:lnTo>
                    <a:pt x="13073" y="421157"/>
                  </a:lnTo>
                  <a:lnTo>
                    <a:pt x="41990" y="351887"/>
                  </a:lnTo>
                  <a:lnTo>
                    <a:pt x="62293" y="318349"/>
                  </a:lnTo>
                  <a:lnTo>
                    <a:pt x="86397" y="285720"/>
                  </a:lnTo>
                  <a:lnTo>
                    <a:pt x="114228" y="254131"/>
                  </a:lnTo>
                  <a:lnTo>
                    <a:pt x="145715" y="223718"/>
                  </a:lnTo>
                  <a:lnTo>
                    <a:pt x="180786" y="194611"/>
                  </a:lnTo>
                  <a:lnTo>
                    <a:pt x="219369" y="166946"/>
                  </a:lnTo>
                  <a:lnTo>
                    <a:pt x="261392" y="140854"/>
                  </a:lnTo>
                  <a:lnTo>
                    <a:pt x="306782" y="116468"/>
                  </a:lnTo>
                  <a:lnTo>
                    <a:pt x="355469" y="93922"/>
                  </a:lnTo>
                  <a:lnTo>
                    <a:pt x="407378" y="73349"/>
                  </a:lnTo>
                  <a:lnTo>
                    <a:pt x="462440" y="54882"/>
                  </a:lnTo>
                  <a:lnTo>
                    <a:pt x="512673" y="40690"/>
                  </a:lnTo>
                  <a:lnTo>
                    <a:pt x="563633" y="28665"/>
                  </a:lnTo>
                  <a:lnTo>
                    <a:pt x="615172" y="18777"/>
                  </a:lnTo>
                  <a:lnTo>
                    <a:pt x="667140" y="10996"/>
                  </a:lnTo>
                  <a:lnTo>
                    <a:pt x="719388" y="5293"/>
                  </a:lnTo>
                  <a:lnTo>
                    <a:pt x="771767" y="1638"/>
                  </a:lnTo>
                  <a:lnTo>
                    <a:pt x="824128" y="0"/>
                  </a:lnTo>
                  <a:lnTo>
                    <a:pt x="876322" y="349"/>
                  </a:lnTo>
                  <a:lnTo>
                    <a:pt x="928199" y="2657"/>
                  </a:lnTo>
                  <a:lnTo>
                    <a:pt x="979610" y="6892"/>
                  </a:lnTo>
                  <a:lnTo>
                    <a:pt x="1030407" y="13026"/>
                  </a:lnTo>
                  <a:lnTo>
                    <a:pt x="1080440" y="21028"/>
                  </a:lnTo>
                  <a:lnTo>
                    <a:pt x="1129560" y="30868"/>
                  </a:lnTo>
                  <a:lnTo>
                    <a:pt x="1177618" y="42516"/>
                  </a:lnTo>
                  <a:lnTo>
                    <a:pt x="1224464" y="55943"/>
                  </a:lnTo>
                  <a:lnTo>
                    <a:pt x="1269950" y="71118"/>
                  </a:lnTo>
                  <a:lnTo>
                    <a:pt x="1313927" y="88012"/>
                  </a:lnTo>
                  <a:lnTo>
                    <a:pt x="1356245" y="106595"/>
                  </a:lnTo>
                  <a:lnTo>
                    <a:pt x="1396755" y="126837"/>
                  </a:lnTo>
                  <a:lnTo>
                    <a:pt x="1435309" y="148708"/>
                  </a:lnTo>
                  <a:lnTo>
                    <a:pt x="1471756" y="172177"/>
                  </a:lnTo>
                  <a:lnTo>
                    <a:pt x="1505948" y="197217"/>
                  </a:lnTo>
                  <a:lnTo>
                    <a:pt x="1537736" y="223795"/>
                  </a:lnTo>
                  <a:lnTo>
                    <a:pt x="1566970" y="251883"/>
                  </a:lnTo>
                  <a:lnTo>
                    <a:pt x="1593502" y="281450"/>
                  </a:lnTo>
                  <a:lnTo>
                    <a:pt x="1621758" y="319193"/>
                  </a:lnTo>
                  <a:lnTo>
                    <a:pt x="1644680" y="357774"/>
                  </a:lnTo>
                  <a:lnTo>
                    <a:pt x="1662305" y="397003"/>
                  </a:lnTo>
                  <a:lnTo>
                    <a:pt x="1674675" y="436691"/>
                  </a:lnTo>
                  <a:lnTo>
                    <a:pt x="1681828" y="476649"/>
                  </a:lnTo>
                  <a:lnTo>
                    <a:pt x="1683804" y="516689"/>
                  </a:lnTo>
                  <a:lnTo>
                    <a:pt x="1680642" y="556620"/>
                  </a:lnTo>
                  <a:lnTo>
                    <a:pt x="1672383" y="596256"/>
                  </a:lnTo>
                  <a:lnTo>
                    <a:pt x="1659064" y="635405"/>
                  </a:lnTo>
                  <a:lnTo>
                    <a:pt x="1640727" y="673880"/>
                  </a:lnTo>
                  <a:lnTo>
                    <a:pt x="1617410" y="711491"/>
                  </a:lnTo>
                  <a:lnTo>
                    <a:pt x="1589153" y="748050"/>
                  </a:lnTo>
                  <a:lnTo>
                    <a:pt x="1555996" y="783367"/>
                  </a:lnTo>
                  <a:lnTo>
                    <a:pt x="1517978" y="817254"/>
                  </a:lnTo>
                  <a:lnTo>
                    <a:pt x="1475138" y="849521"/>
                  </a:lnTo>
                  <a:lnTo>
                    <a:pt x="1656621" y="1151527"/>
                  </a:lnTo>
                  <a:close/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46019" y="1170559"/>
            <a:ext cx="129286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00380" marR="5080" indent="-487680">
              <a:lnSpc>
                <a:spcPct val="100000"/>
              </a:lnSpc>
              <a:spcBef>
                <a:spcPts val="95"/>
              </a:spcBef>
            </a:pPr>
            <a:r>
              <a:rPr dirty="0" sz="2800" spc="-30">
                <a:solidFill>
                  <a:srgbClr val="7E7E7E"/>
                </a:solidFill>
                <a:latin typeface="Times New Roman"/>
                <a:cs typeface="Times New Roman"/>
              </a:rPr>
              <a:t>Mê</a:t>
            </a:r>
            <a:r>
              <a:rPr dirty="0" sz="2800" spc="-140">
                <a:solidFill>
                  <a:srgbClr val="7E7E7E"/>
                </a:solidFill>
                <a:latin typeface="Times New Roman"/>
                <a:cs typeface="Times New Roman"/>
              </a:rPr>
              <a:t> </a:t>
            </a:r>
            <a:r>
              <a:rPr dirty="0" sz="2800" spc="40">
                <a:solidFill>
                  <a:srgbClr val="7E7E7E"/>
                </a:solidFill>
                <a:latin typeface="Times New Roman"/>
                <a:cs typeface="Times New Roman"/>
              </a:rPr>
              <a:t>cung </a:t>
            </a:r>
            <a:r>
              <a:rPr dirty="0" sz="2800" spc="100">
                <a:solidFill>
                  <a:srgbClr val="7E7E7E"/>
                </a:solidFill>
                <a:latin typeface="Times New Roman"/>
                <a:cs typeface="Times New Roman"/>
              </a:rPr>
              <a:t>đá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054136" y="3736721"/>
            <a:ext cx="1701800" cy="1363980"/>
            <a:chOff x="5054136" y="3736721"/>
            <a:chExt cx="1701800" cy="1363980"/>
          </a:xfrm>
        </p:grpSpPr>
        <p:sp>
          <p:nvSpPr>
            <p:cNvPr id="10" name="object 10" descr=""/>
            <p:cNvSpPr/>
            <p:nvPr/>
          </p:nvSpPr>
          <p:spPr>
            <a:xfrm>
              <a:off x="5063661" y="3746246"/>
              <a:ext cx="1682750" cy="1344930"/>
            </a:xfrm>
            <a:custGeom>
              <a:avLst/>
              <a:gdLst/>
              <a:ahLst/>
              <a:cxnLst/>
              <a:rect l="l" t="t" r="r" b="b"/>
              <a:pathLst>
                <a:path w="1682750" h="1344929">
                  <a:moveTo>
                    <a:pt x="1350473" y="0"/>
                  </a:moveTo>
                  <a:lnTo>
                    <a:pt x="979506" y="326008"/>
                  </a:lnTo>
                  <a:lnTo>
                    <a:pt x="926125" y="321637"/>
                  </a:lnTo>
                  <a:lnTo>
                    <a:pt x="872876" y="319364"/>
                  </a:lnTo>
                  <a:lnTo>
                    <a:pt x="819898" y="319152"/>
                  </a:lnTo>
                  <a:lnTo>
                    <a:pt x="767332" y="320961"/>
                  </a:lnTo>
                  <a:lnTo>
                    <a:pt x="715319" y="324753"/>
                  </a:lnTo>
                  <a:lnTo>
                    <a:pt x="663997" y="330488"/>
                  </a:lnTo>
                  <a:lnTo>
                    <a:pt x="613507" y="338126"/>
                  </a:lnTo>
                  <a:lnTo>
                    <a:pt x="563989" y="347631"/>
                  </a:lnTo>
                  <a:lnTo>
                    <a:pt x="515584" y="358961"/>
                  </a:lnTo>
                  <a:lnTo>
                    <a:pt x="468431" y="372079"/>
                  </a:lnTo>
                  <a:lnTo>
                    <a:pt x="422671" y="386945"/>
                  </a:lnTo>
                  <a:lnTo>
                    <a:pt x="378443" y="403521"/>
                  </a:lnTo>
                  <a:lnTo>
                    <a:pt x="335887" y="421766"/>
                  </a:lnTo>
                  <a:lnTo>
                    <a:pt x="295145" y="441643"/>
                  </a:lnTo>
                  <a:lnTo>
                    <a:pt x="256355" y="463113"/>
                  </a:lnTo>
                  <a:lnTo>
                    <a:pt x="219658" y="486135"/>
                  </a:lnTo>
                  <a:lnTo>
                    <a:pt x="185195" y="510672"/>
                  </a:lnTo>
                  <a:lnTo>
                    <a:pt x="153104" y="536685"/>
                  </a:lnTo>
                  <a:lnTo>
                    <a:pt x="123526" y="564133"/>
                  </a:lnTo>
                  <a:lnTo>
                    <a:pt x="92716" y="597510"/>
                  </a:lnTo>
                  <a:lnTo>
                    <a:pt x="66405" y="631669"/>
                  </a:lnTo>
                  <a:lnTo>
                    <a:pt x="44539" y="666475"/>
                  </a:lnTo>
                  <a:lnTo>
                    <a:pt x="27065" y="701791"/>
                  </a:lnTo>
                  <a:lnTo>
                    <a:pt x="5073" y="773408"/>
                  </a:lnTo>
                  <a:lnTo>
                    <a:pt x="0" y="845430"/>
                  </a:lnTo>
                  <a:lnTo>
                    <a:pt x="3672" y="881251"/>
                  </a:lnTo>
                  <a:lnTo>
                    <a:pt x="23165" y="951833"/>
                  </a:lnTo>
                  <a:lnTo>
                    <a:pt x="58496" y="1020091"/>
                  </a:lnTo>
                  <a:lnTo>
                    <a:pt x="81966" y="1053007"/>
                  </a:lnTo>
                  <a:lnTo>
                    <a:pt x="109233" y="1084934"/>
                  </a:lnTo>
                  <a:lnTo>
                    <a:pt x="140245" y="1115734"/>
                  </a:lnTo>
                  <a:lnTo>
                    <a:pt x="174946" y="1145271"/>
                  </a:lnTo>
                  <a:lnTo>
                    <a:pt x="213283" y="1173408"/>
                  </a:lnTo>
                  <a:lnTo>
                    <a:pt x="255202" y="1200010"/>
                  </a:lnTo>
                  <a:lnTo>
                    <a:pt x="300649" y="1224940"/>
                  </a:lnTo>
                  <a:lnTo>
                    <a:pt x="349570" y="1248061"/>
                  </a:lnTo>
                  <a:lnTo>
                    <a:pt x="401910" y="1269237"/>
                  </a:lnTo>
                  <a:lnTo>
                    <a:pt x="450018" y="1285906"/>
                  </a:lnTo>
                  <a:lnTo>
                    <a:pt x="499141" y="1300450"/>
                  </a:lnTo>
                  <a:lnTo>
                    <a:pt x="549127" y="1312889"/>
                  </a:lnTo>
                  <a:lnTo>
                    <a:pt x="599823" y="1323247"/>
                  </a:lnTo>
                  <a:lnTo>
                    <a:pt x="651078" y="1331547"/>
                  </a:lnTo>
                  <a:lnTo>
                    <a:pt x="702739" y="1337810"/>
                  </a:lnTo>
                  <a:lnTo>
                    <a:pt x="754653" y="1342058"/>
                  </a:lnTo>
                  <a:lnTo>
                    <a:pt x="806668" y="1344315"/>
                  </a:lnTo>
                  <a:lnTo>
                    <a:pt x="858631" y="1344602"/>
                  </a:lnTo>
                  <a:lnTo>
                    <a:pt x="910390" y="1342942"/>
                  </a:lnTo>
                  <a:lnTo>
                    <a:pt x="961793" y="1339357"/>
                  </a:lnTo>
                  <a:lnTo>
                    <a:pt x="1012686" y="1333870"/>
                  </a:lnTo>
                  <a:lnTo>
                    <a:pt x="1062919" y="1326502"/>
                  </a:lnTo>
                  <a:lnTo>
                    <a:pt x="1112337" y="1317277"/>
                  </a:lnTo>
                  <a:lnTo>
                    <a:pt x="1160789" y="1306216"/>
                  </a:lnTo>
                  <a:lnTo>
                    <a:pt x="1208123" y="1293342"/>
                  </a:lnTo>
                  <a:lnTo>
                    <a:pt x="1254185" y="1278677"/>
                  </a:lnTo>
                  <a:lnTo>
                    <a:pt x="1298823" y="1262243"/>
                  </a:lnTo>
                  <a:lnTo>
                    <a:pt x="1341886" y="1244063"/>
                  </a:lnTo>
                  <a:lnTo>
                    <a:pt x="1383220" y="1224160"/>
                  </a:lnTo>
                  <a:lnTo>
                    <a:pt x="1422673" y="1202554"/>
                  </a:lnTo>
                  <a:lnTo>
                    <a:pt x="1460093" y="1179270"/>
                  </a:lnTo>
                  <a:lnTo>
                    <a:pt x="1495326" y="1154329"/>
                  </a:lnTo>
                  <a:lnTo>
                    <a:pt x="1528222" y="1127753"/>
                  </a:lnTo>
                  <a:lnTo>
                    <a:pt x="1558626" y="1099565"/>
                  </a:lnTo>
                  <a:lnTo>
                    <a:pt x="1589436" y="1066189"/>
                  </a:lnTo>
                  <a:lnTo>
                    <a:pt x="1615748" y="1032030"/>
                  </a:lnTo>
                  <a:lnTo>
                    <a:pt x="1637613" y="997224"/>
                  </a:lnTo>
                  <a:lnTo>
                    <a:pt x="1655088" y="961908"/>
                  </a:lnTo>
                  <a:lnTo>
                    <a:pt x="1677079" y="890291"/>
                  </a:lnTo>
                  <a:lnTo>
                    <a:pt x="1682153" y="818269"/>
                  </a:lnTo>
                  <a:lnTo>
                    <a:pt x="1678481" y="782448"/>
                  </a:lnTo>
                  <a:lnTo>
                    <a:pt x="1658988" y="711866"/>
                  </a:lnTo>
                  <a:lnTo>
                    <a:pt x="1623657" y="643608"/>
                  </a:lnTo>
                  <a:lnTo>
                    <a:pt x="1600187" y="610692"/>
                  </a:lnTo>
                  <a:lnTo>
                    <a:pt x="1572919" y="578765"/>
                  </a:lnTo>
                  <a:lnTo>
                    <a:pt x="1541908" y="547965"/>
                  </a:lnTo>
                  <a:lnTo>
                    <a:pt x="1507207" y="518428"/>
                  </a:lnTo>
                  <a:lnTo>
                    <a:pt x="1468869" y="490291"/>
                  </a:lnTo>
                  <a:lnTo>
                    <a:pt x="1426951" y="463689"/>
                  </a:lnTo>
                  <a:lnTo>
                    <a:pt x="1381504" y="438759"/>
                  </a:lnTo>
                  <a:lnTo>
                    <a:pt x="1332583" y="415638"/>
                  </a:lnTo>
                  <a:lnTo>
                    <a:pt x="1280242" y="394461"/>
                  </a:lnTo>
                  <a:lnTo>
                    <a:pt x="13504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63661" y="3746246"/>
              <a:ext cx="1682750" cy="1344930"/>
            </a:xfrm>
            <a:custGeom>
              <a:avLst/>
              <a:gdLst/>
              <a:ahLst/>
              <a:cxnLst/>
              <a:rect l="l" t="t" r="r" b="b"/>
              <a:pathLst>
                <a:path w="1682750" h="1344929">
                  <a:moveTo>
                    <a:pt x="1350473" y="0"/>
                  </a:moveTo>
                  <a:lnTo>
                    <a:pt x="1280242" y="394461"/>
                  </a:lnTo>
                  <a:lnTo>
                    <a:pt x="1332583" y="415638"/>
                  </a:lnTo>
                  <a:lnTo>
                    <a:pt x="1381504" y="438759"/>
                  </a:lnTo>
                  <a:lnTo>
                    <a:pt x="1426951" y="463689"/>
                  </a:lnTo>
                  <a:lnTo>
                    <a:pt x="1468869" y="490291"/>
                  </a:lnTo>
                  <a:lnTo>
                    <a:pt x="1507207" y="518428"/>
                  </a:lnTo>
                  <a:lnTo>
                    <a:pt x="1541908" y="547965"/>
                  </a:lnTo>
                  <a:lnTo>
                    <a:pt x="1572919" y="578765"/>
                  </a:lnTo>
                  <a:lnTo>
                    <a:pt x="1600187" y="610692"/>
                  </a:lnTo>
                  <a:lnTo>
                    <a:pt x="1623657" y="643608"/>
                  </a:lnTo>
                  <a:lnTo>
                    <a:pt x="1643275" y="677379"/>
                  </a:lnTo>
                  <a:lnTo>
                    <a:pt x="1670741" y="746935"/>
                  </a:lnTo>
                  <a:lnTo>
                    <a:pt x="1682153" y="818269"/>
                  </a:lnTo>
                  <a:lnTo>
                    <a:pt x="1681704" y="854262"/>
                  </a:lnTo>
                  <a:lnTo>
                    <a:pt x="1668225" y="926218"/>
                  </a:lnTo>
                  <a:lnTo>
                    <a:pt x="1637613" y="997224"/>
                  </a:lnTo>
                  <a:lnTo>
                    <a:pt x="1615748" y="1032030"/>
                  </a:lnTo>
                  <a:lnTo>
                    <a:pt x="1589436" y="1066189"/>
                  </a:lnTo>
                  <a:lnTo>
                    <a:pt x="1558626" y="1099565"/>
                  </a:lnTo>
                  <a:lnTo>
                    <a:pt x="1528222" y="1127753"/>
                  </a:lnTo>
                  <a:lnTo>
                    <a:pt x="1495326" y="1154329"/>
                  </a:lnTo>
                  <a:lnTo>
                    <a:pt x="1460093" y="1179270"/>
                  </a:lnTo>
                  <a:lnTo>
                    <a:pt x="1422673" y="1202554"/>
                  </a:lnTo>
                  <a:lnTo>
                    <a:pt x="1383220" y="1224160"/>
                  </a:lnTo>
                  <a:lnTo>
                    <a:pt x="1341886" y="1244063"/>
                  </a:lnTo>
                  <a:lnTo>
                    <a:pt x="1298823" y="1262243"/>
                  </a:lnTo>
                  <a:lnTo>
                    <a:pt x="1254185" y="1278677"/>
                  </a:lnTo>
                  <a:lnTo>
                    <a:pt x="1208123" y="1293342"/>
                  </a:lnTo>
                  <a:lnTo>
                    <a:pt x="1160789" y="1306216"/>
                  </a:lnTo>
                  <a:lnTo>
                    <a:pt x="1112337" y="1317277"/>
                  </a:lnTo>
                  <a:lnTo>
                    <a:pt x="1062919" y="1326502"/>
                  </a:lnTo>
                  <a:lnTo>
                    <a:pt x="1012686" y="1333870"/>
                  </a:lnTo>
                  <a:lnTo>
                    <a:pt x="961793" y="1339357"/>
                  </a:lnTo>
                  <a:lnTo>
                    <a:pt x="910390" y="1342942"/>
                  </a:lnTo>
                  <a:lnTo>
                    <a:pt x="858631" y="1344602"/>
                  </a:lnTo>
                  <a:lnTo>
                    <a:pt x="806668" y="1344315"/>
                  </a:lnTo>
                  <a:lnTo>
                    <a:pt x="754653" y="1342058"/>
                  </a:lnTo>
                  <a:lnTo>
                    <a:pt x="702739" y="1337810"/>
                  </a:lnTo>
                  <a:lnTo>
                    <a:pt x="651078" y="1331547"/>
                  </a:lnTo>
                  <a:lnTo>
                    <a:pt x="599823" y="1323247"/>
                  </a:lnTo>
                  <a:lnTo>
                    <a:pt x="549127" y="1312889"/>
                  </a:lnTo>
                  <a:lnTo>
                    <a:pt x="499141" y="1300450"/>
                  </a:lnTo>
                  <a:lnTo>
                    <a:pt x="450018" y="1285906"/>
                  </a:lnTo>
                  <a:lnTo>
                    <a:pt x="401910" y="1269237"/>
                  </a:lnTo>
                  <a:lnTo>
                    <a:pt x="349570" y="1248061"/>
                  </a:lnTo>
                  <a:lnTo>
                    <a:pt x="300649" y="1224940"/>
                  </a:lnTo>
                  <a:lnTo>
                    <a:pt x="255202" y="1200010"/>
                  </a:lnTo>
                  <a:lnTo>
                    <a:pt x="213283" y="1173408"/>
                  </a:lnTo>
                  <a:lnTo>
                    <a:pt x="174946" y="1145271"/>
                  </a:lnTo>
                  <a:lnTo>
                    <a:pt x="140245" y="1115734"/>
                  </a:lnTo>
                  <a:lnTo>
                    <a:pt x="109233" y="1084934"/>
                  </a:lnTo>
                  <a:lnTo>
                    <a:pt x="81966" y="1053007"/>
                  </a:lnTo>
                  <a:lnTo>
                    <a:pt x="58496" y="1020091"/>
                  </a:lnTo>
                  <a:lnTo>
                    <a:pt x="38877" y="986320"/>
                  </a:lnTo>
                  <a:lnTo>
                    <a:pt x="11411" y="916764"/>
                  </a:lnTo>
                  <a:lnTo>
                    <a:pt x="0" y="845430"/>
                  </a:lnTo>
                  <a:lnTo>
                    <a:pt x="449" y="809437"/>
                  </a:lnTo>
                  <a:lnTo>
                    <a:pt x="13927" y="737481"/>
                  </a:lnTo>
                  <a:lnTo>
                    <a:pt x="44539" y="666475"/>
                  </a:lnTo>
                  <a:lnTo>
                    <a:pt x="66405" y="631669"/>
                  </a:lnTo>
                  <a:lnTo>
                    <a:pt x="92716" y="597510"/>
                  </a:lnTo>
                  <a:lnTo>
                    <a:pt x="123526" y="564133"/>
                  </a:lnTo>
                  <a:lnTo>
                    <a:pt x="153104" y="536685"/>
                  </a:lnTo>
                  <a:lnTo>
                    <a:pt x="185195" y="510672"/>
                  </a:lnTo>
                  <a:lnTo>
                    <a:pt x="219658" y="486135"/>
                  </a:lnTo>
                  <a:lnTo>
                    <a:pt x="256355" y="463113"/>
                  </a:lnTo>
                  <a:lnTo>
                    <a:pt x="295145" y="441643"/>
                  </a:lnTo>
                  <a:lnTo>
                    <a:pt x="335887" y="421766"/>
                  </a:lnTo>
                  <a:lnTo>
                    <a:pt x="378443" y="403521"/>
                  </a:lnTo>
                  <a:lnTo>
                    <a:pt x="422671" y="386945"/>
                  </a:lnTo>
                  <a:lnTo>
                    <a:pt x="468431" y="372079"/>
                  </a:lnTo>
                  <a:lnTo>
                    <a:pt x="515584" y="358961"/>
                  </a:lnTo>
                  <a:lnTo>
                    <a:pt x="563989" y="347631"/>
                  </a:lnTo>
                  <a:lnTo>
                    <a:pt x="613507" y="338126"/>
                  </a:lnTo>
                  <a:lnTo>
                    <a:pt x="663997" y="330488"/>
                  </a:lnTo>
                  <a:lnTo>
                    <a:pt x="715319" y="324753"/>
                  </a:lnTo>
                  <a:lnTo>
                    <a:pt x="767332" y="320961"/>
                  </a:lnTo>
                  <a:lnTo>
                    <a:pt x="819898" y="319152"/>
                  </a:lnTo>
                  <a:lnTo>
                    <a:pt x="872876" y="319364"/>
                  </a:lnTo>
                  <a:lnTo>
                    <a:pt x="926125" y="321637"/>
                  </a:lnTo>
                  <a:lnTo>
                    <a:pt x="979506" y="326008"/>
                  </a:lnTo>
                  <a:lnTo>
                    <a:pt x="1350473" y="0"/>
                  </a:lnTo>
                  <a:close/>
                </a:path>
              </a:pathLst>
            </a:custGeom>
            <a:ln w="190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260085" y="4160596"/>
            <a:ext cx="1463040" cy="879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40690" marR="5080" indent="-428625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Times New Roman"/>
                <a:cs typeface="Times New Roman"/>
              </a:rPr>
              <a:t>Khu</a:t>
            </a:r>
            <a:r>
              <a:rPr dirty="0" sz="2800" spc="-85">
                <a:latin typeface="Times New Roman"/>
                <a:cs typeface="Times New Roman"/>
              </a:rPr>
              <a:t> </a:t>
            </a:r>
            <a:r>
              <a:rPr dirty="0" sz="2800" spc="114">
                <a:latin typeface="Times New Roman"/>
                <a:cs typeface="Times New Roman"/>
              </a:rPr>
              <a:t>rừng </a:t>
            </a:r>
            <a:r>
              <a:rPr dirty="0" sz="2800">
                <a:latin typeface="Times New Roman"/>
                <a:cs typeface="Times New Roman"/>
              </a:rPr>
              <a:t>kì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35">
                <a:latin typeface="Times New Roman"/>
                <a:cs typeface="Times New Roman"/>
              </a:rPr>
              <a:t>bí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006331" y="2868427"/>
            <a:ext cx="2216150" cy="1181100"/>
            <a:chOff x="9006331" y="2868427"/>
            <a:chExt cx="2216150" cy="1181100"/>
          </a:xfrm>
        </p:grpSpPr>
        <p:sp>
          <p:nvSpPr>
            <p:cNvPr id="14" name="object 14" descr=""/>
            <p:cNvSpPr/>
            <p:nvPr/>
          </p:nvSpPr>
          <p:spPr>
            <a:xfrm>
              <a:off x="9015856" y="2877952"/>
              <a:ext cx="2197100" cy="1162050"/>
            </a:xfrm>
            <a:custGeom>
              <a:avLst/>
              <a:gdLst/>
              <a:ahLst/>
              <a:cxnLst/>
              <a:rect l="l" t="t" r="r" b="b"/>
              <a:pathLst>
                <a:path w="2197100" h="1162050">
                  <a:moveTo>
                    <a:pt x="1355664" y="0"/>
                  </a:moveTo>
                  <a:lnTo>
                    <a:pt x="1302619" y="1411"/>
                  </a:lnTo>
                  <a:lnTo>
                    <a:pt x="1250242" y="5140"/>
                  </a:lnTo>
                  <a:lnTo>
                    <a:pt x="1198663" y="11126"/>
                  </a:lnTo>
                  <a:lnTo>
                    <a:pt x="1148009" y="19308"/>
                  </a:lnTo>
                  <a:lnTo>
                    <a:pt x="1098410" y="29624"/>
                  </a:lnTo>
                  <a:lnTo>
                    <a:pt x="1049994" y="42014"/>
                  </a:lnTo>
                  <a:lnTo>
                    <a:pt x="1002890" y="56418"/>
                  </a:lnTo>
                  <a:lnTo>
                    <a:pt x="957227" y="72773"/>
                  </a:lnTo>
                  <a:lnTo>
                    <a:pt x="913132" y="91019"/>
                  </a:lnTo>
                  <a:lnTo>
                    <a:pt x="870736" y="111095"/>
                  </a:lnTo>
                  <a:lnTo>
                    <a:pt x="830167" y="132940"/>
                  </a:lnTo>
                  <a:lnTo>
                    <a:pt x="791553" y="156494"/>
                  </a:lnTo>
                  <a:lnTo>
                    <a:pt x="755023" y="181694"/>
                  </a:lnTo>
                  <a:lnTo>
                    <a:pt x="720706" y="208481"/>
                  </a:lnTo>
                  <a:lnTo>
                    <a:pt x="688730" y="236793"/>
                  </a:lnTo>
                  <a:lnTo>
                    <a:pt x="659225" y="266569"/>
                  </a:lnTo>
                  <a:lnTo>
                    <a:pt x="632318" y="297748"/>
                  </a:lnTo>
                  <a:lnTo>
                    <a:pt x="608139" y="330270"/>
                  </a:lnTo>
                  <a:lnTo>
                    <a:pt x="586817" y="364073"/>
                  </a:lnTo>
                  <a:lnTo>
                    <a:pt x="568479" y="399096"/>
                  </a:lnTo>
                  <a:lnTo>
                    <a:pt x="553255" y="435280"/>
                  </a:lnTo>
                  <a:lnTo>
                    <a:pt x="541274" y="472561"/>
                  </a:lnTo>
                  <a:lnTo>
                    <a:pt x="0" y="584956"/>
                  </a:lnTo>
                  <a:lnTo>
                    <a:pt x="542798" y="694176"/>
                  </a:lnTo>
                  <a:lnTo>
                    <a:pt x="555662" y="732359"/>
                  </a:lnTo>
                  <a:lnTo>
                    <a:pt x="572030" y="769506"/>
                  </a:lnTo>
                  <a:lnTo>
                    <a:pt x="591774" y="805530"/>
                  </a:lnTo>
                  <a:lnTo>
                    <a:pt x="614765" y="840342"/>
                  </a:lnTo>
                  <a:lnTo>
                    <a:pt x="640877" y="873854"/>
                  </a:lnTo>
                  <a:lnTo>
                    <a:pt x="669981" y="905979"/>
                  </a:lnTo>
                  <a:lnTo>
                    <a:pt x="701950" y="936629"/>
                  </a:lnTo>
                  <a:lnTo>
                    <a:pt x="736655" y="965715"/>
                  </a:lnTo>
                  <a:lnTo>
                    <a:pt x="773969" y="993150"/>
                  </a:lnTo>
                  <a:lnTo>
                    <a:pt x="813765" y="1018846"/>
                  </a:lnTo>
                  <a:lnTo>
                    <a:pt x="855914" y="1042714"/>
                  </a:lnTo>
                  <a:lnTo>
                    <a:pt x="900288" y="1064668"/>
                  </a:lnTo>
                  <a:lnTo>
                    <a:pt x="946761" y="1084619"/>
                  </a:lnTo>
                  <a:lnTo>
                    <a:pt x="995203" y="1102478"/>
                  </a:lnTo>
                  <a:lnTo>
                    <a:pt x="1045488" y="1118159"/>
                  </a:lnTo>
                  <a:lnTo>
                    <a:pt x="1097488" y="1131573"/>
                  </a:lnTo>
                  <a:lnTo>
                    <a:pt x="1151074" y="1142632"/>
                  </a:lnTo>
                  <a:lnTo>
                    <a:pt x="1206119" y="1151249"/>
                  </a:lnTo>
                  <a:lnTo>
                    <a:pt x="1260397" y="1157156"/>
                  </a:lnTo>
                  <a:lnTo>
                    <a:pt x="1314392" y="1160563"/>
                  </a:lnTo>
                  <a:lnTo>
                    <a:pt x="1367977" y="1161531"/>
                  </a:lnTo>
                  <a:lnTo>
                    <a:pt x="1421022" y="1160119"/>
                  </a:lnTo>
                  <a:lnTo>
                    <a:pt x="1473399" y="1156390"/>
                  </a:lnTo>
                  <a:lnTo>
                    <a:pt x="1524978" y="1150404"/>
                  </a:lnTo>
                  <a:lnTo>
                    <a:pt x="1575632" y="1142222"/>
                  </a:lnTo>
                  <a:lnTo>
                    <a:pt x="1625231" y="1131906"/>
                  </a:lnTo>
                  <a:lnTo>
                    <a:pt x="1673647" y="1119516"/>
                  </a:lnTo>
                  <a:lnTo>
                    <a:pt x="1720751" y="1105112"/>
                  </a:lnTo>
                  <a:lnTo>
                    <a:pt x="1766414" y="1088757"/>
                  </a:lnTo>
                  <a:lnTo>
                    <a:pt x="1810509" y="1070511"/>
                  </a:lnTo>
                  <a:lnTo>
                    <a:pt x="1852905" y="1050435"/>
                  </a:lnTo>
                  <a:lnTo>
                    <a:pt x="1893474" y="1028590"/>
                  </a:lnTo>
                  <a:lnTo>
                    <a:pt x="1932088" y="1005036"/>
                  </a:lnTo>
                  <a:lnTo>
                    <a:pt x="1968618" y="979836"/>
                  </a:lnTo>
                  <a:lnTo>
                    <a:pt x="2002935" y="953049"/>
                  </a:lnTo>
                  <a:lnTo>
                    <a:pt x="2034911" y="924738"/>
                  </a:lnTo>
                  <a:lnTo>
                    <a:pt x="2064416" y="894961"/>
                  </a:lnTo>
                  <a:lnTo>
                    <a:pt x="2091323" y="863782"/>
                  </a:lnTo>
                  <a:lnTo>
                    <a:pt x="2115502" y="831260"/>
                  </a:lnTo>
                  <a:lnTo>
                    <a:pt x="2136824" y="797457"/>
                  </a:lnTo>
                  <a:lnTo>
                    <a:pt x="2155162" y="762434"/>
                  </a:lnTo>
                  <a:lnTo>
                    <a:pt x="2170386" y="726251"/>
                  </a:lnTo>
                  <a:lnTo>
                    <a:pt x="2182368" y="688969"/>
                  </a:lnTo>
                  <a:lnTo>
                    <a:pt x="2191133" y="649659"/>
                  </a:lnTo>
                  <a:lnTo>
                    <a:pt x="2196001" y="610567"/>
                  </a:lnTo>
                  <a:lnTo>
                    <a:pt x="2197071" y="571796"/>
                  </a:lnTo>
                  <a:lnTo>
                    <a:pt x="2194441" y="533445"/>
                  </a:lnTo>
                  <a:lnTo>
                    <a:pt x="2188211" y="495615"/>
                  </a:lnTo>
                  <a:lnTo>
                    <a:pt x="2178480" y="458408"/>
                  </a:lnTo>
                  <a:lnTo>
                    <a:pt x="2165347" y="421925"/>
                  </a:lnTo>
                  <a:lnTo>
                    <a:pt x="2148910" y="386267"/>
                  </a:lnTo>
                  <a:lnTo>
                    <a:pt x="2129269" y="351534"/>
                  </a:lnTo>
                  <a:lnTo>
                    <a:pt x="2106524" y="317828"/>
                  </a:lnTo>
                  <a:lnTo>
                    <a:pt x="2080772" y="285249"/>
                  </a:lnTo>
                  <a:lnTo>
                    <a:pt x="2052113" y="253899"/>
                  </a:lnTo>
                  <a:lnTo>
                    <a:pt x="2020647" y="223878"/>
                  </a:lnTo>
                  <a:lnTo>
                    <a:pt x="1986471" y="195288"/>
                  </a:lnTo>
                  <a:lnTo>
                    <a:pt x="1949686" y="168229"/>
                  </a:lnTo>
                  <a:lnTo>
                    <a:pt x="1910390" y="142803"/>
                  </a:lnTo>
                  <a:lnTo>
                    <a:pt x="1868682" y="119110"/>
                  </a:lnTo>
                  <a:lnTo>
                    <a:pt x="1824662" y="97252"/>
                  </a:lnTo>
                  <a:lnTo>
                    <a:pt x="1778428" y="77329"/>
                  </a:lnTo>
                  <a:lnTo>
                    <a:pt x="1730080" y="59443"/>
                  </a:lnTo>
                  <a:lnTo>
                    <a:pt x="1679716" y="43694"/>
                  </a:lnTo>
                  <a:lnTo>
                    <a:pt x="1627436" y="30183"/>
                  </a:lnTo>
                  <a:lnTo>
                    <a:pt x="1573338" y="19012"/>
                  </a:lnTo>
                  <a:lnTo>
                    <a:pt x="1517523" y="10281"/>
                  </a:lnTo>
                  <a:lnTo>
                    <a:pt x="1463244" y="4374"/>
                  </a:lnTo>
                  <a:lnTo>
                    <a:pt x="1409249" y="967"/>
                  </a:lnTo>
                  <a:lnTo>
                    <a:pt x="1355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015856" y="2877952"/>
              <a:ext cx="2197100" cy="1162050"/>
            </a:xfrm>
            <a:custGeom>
              <a:avLst/>
              <a:gdLst/>
              <a:ahLst/>
              <a:cxnLst/>
              <a:rect l="l" t="t" r="r" b="b"/>
              <a:pathLst>
                <a:path w="2197100" h="1162050">
                  <a:moveTo>
                    <a:pt x="0" y="584956"/>
                  </a:moveTo>
                  <a:lnTo>
                    <a:pt x="541274" y="472561"/>
                  </a:lnTo>
                  <a:lnTo>
                    <a:pt x="553255" y="435280"/>
                  </a:lnTo>
                  <a:lnTo>
                    <a:pt x="568479" y="399096"/>
                  </a:lnTo>
                  <a:lnTo>
                    <a:pt x="586817" y="364073"/>
                  </a:lnTo>
                  <a:lnTo>
                    <a:pt x="608139" y="330270"/>
                  </a:lnTo>
                  <a:lnTo>
                    <a:pt x="632318" y="297748"/>
                  </a:lnTo>
                  <a:lnTo>
                    <a:pt x="659225" y="266569"/>
                  </a:lnTo>
                  <a:lnTo>
                    <a:pt x="688730" y="236793"/>
                  </a:lnTo>
                  <a:lnTo>
                    <a:pt x="720706" y="208481"/>
                  </a:lnTo>
                  <a:lnTo>
                    <a:pt x="755023" y="181694"/>
                  </a:lnTo>
                  <a:lnTo>
                    <a:pt x="791553" y="156494"/>
                  </a:lnTo>
                  <a:lnTo>
                    <a:pt x="830167" y="132940"/>
                  </a:lnTo>
                  <a:lnTo>
                    <a:pt x="870736" y="111095"/>
                  </a:lnTo>
                  <a:lnTo>
                    <a:pt x="913132" y="91019"/>
                  </a:lnTo>
                  <a:lnTo>
                    <a:pt x="957227" y="72773"/>
                  </a:lnTo>
                  <a:lnTo>
                    <a:pt x="1002890" y="56418"/>
                  </a:lnTo>
                  <a:lnTo>
                    <a:pt x="1049994" y="42014"/>
                  </a:lnTo>
                  <a:lnTo>
                    <a:pt x="1098410" y="29624"/>
                  </a:lnTo>
                  <a:lnTo>
                    <a:pt x="1148009" y="19308"/>
                  </a:lnTo>
                  <a:lnTo>
                    <a:pt x="1198663" y="11126"/>
                  </a:lnTo>
                  <a:lnTo>
                    <a:pt x="1250242" y="5140"/>
                  </a:lnTo>
                  <a:lnTo>
                    <a:pt x="1302619" y="1411"/>
                  </a:lnTo>
                  <a:lnTo>
                    <a:pt x="1355664" y="0"/>
                  </a:lnTo>
                  <a:lnTo>
                    <a:pt x="1409249" y="967"/>
                  </a:lnTo>
                  <a:lnTo>
                    <a:pt x="1463244" y="4374"/>
                  </a:lnTo>
                  <a:lnTo>
                    <a:pt x="1517523" y="10281"/>
                  </a:lnTo>
                  <a:lnTo>
                    <a:pt x="1573338" y="19012"/>
                  </a:lnTo>
                  <a:lnTo>
                    <a:pt x="1627436" y="30183"/>
                  </a:lnTo>
                  <a:lnTo>
                    <a:pt x="1679716" y="43694"/>
                  </a:lnTo>
                  <a:lnTo>
                    <a:pt x="1730080" y="59443"/>
                  </a:lnTo>
                  <a:lnTo>
                    <a:pt x="1778428" y="77329"/>
                  </a:lnTo>
                  <a:lnTo>
                    <a:pt x="1824662" y="97252"/>
                  </a:lnTo>
                  <a:lnTo>
                    <a:pt x="1868682" y="119110"/>
                  </a:lnTo>
                  <a:lnTo>
                    <a:pt x="1910390" y="142803"/>
                  </a:lnTo>
                  <a:lnTo>
                    <a:pt x="1949686" y="168229"/>
                  </a:lnTo>
                  <a:lnTo>
                    <a:pt x="1986471" y="195288"/>
                  </a:lnTo>
                  <a:lnTo>
                    <a:pt x="2020647" y="223878"/>
                  </a:lnTo>
                  <a:lnTo>
                    <a:pt x="2052113" y="253899"/>
                  </a:lnTo>
                  <a:lnTo>
                    <a:pt x="2080772" y="285249"/>
                  </a:lnTo>
                  <a:lnTo>
                    <a:pt x="2106524" y="317828"/>
                  </a:lnTo>
                  <a:lnTo>
                    <a:pt x="2129269" y="351534"/>
                  </a:lnTo>
                  <a:lnTo>
                    <a:pt x="2148910" y="386267"/>
                  </a:lnTo>
                  <a:lnTo>
                    <a:pt x="2165347" y="421925"/>
                  </a:lnTo>
                  <a:lnTo>
                    <a:pt x="2178480" y="458408"/>
                  </a:lnTo>
                  <a:lnTo>
                    <a:pt x="2188211" y="495615"/>
                  </a:lnTo>
                  <a:lnTo>
                    <a:pt x="2194441" y="533445"/>
                  </a:lnTo>
                  <a:lnTo>
                    <a:pt x="2197071" y="571796"/>
                  </a:lnTo>
                  <a:lnTo>
                    <a:pt x="2196001" y="610567"/>
                  </a:lnTo>
                  <a:lnTo>
                    <a:pt x="2191133" y="649659"/>
                  </a:lnTo>
                  <a:lnTo>
                    <a:pt x="2182368" y="688969"/>
                  </a:lnTo>
                  <a:lnTo>
                    <a:pt x="2170386" y="726251"/>
                  </a:lnTo>
                  <a:lnTo>
                    <a:pt x="2155162" y="762434"/>
                  </a:lnTo>
                  <a:lnTo>
                    <a:pt x="2136824" y="797457"/>
                  </a:lnTo>
                  <a:lnTo>
                    <a:pt x="2115502" y="831260"/>
                  </a:lnTo>
                  <a:lnTo>
                    <a:pt x="2091323" y="863782"/>
                  </a:lnTo>
                  <a:lnTo>
                    <a:pt x="2064416" y="894961"/>
                  </a:lnTo>
                  <a:lnTo>
                    <a:pt x="2034911" y="924738"/>
                  </a:lnTo>
                  <a:lnTo>
                    <a:pt x="2002935" y="953049"/>
                  </a:lnTo>
                  <a:lnTo>
                    <a:pt x="1968618" y="979836"/>
                  </a:lnTo>
                  <a:lnTo>
                    <a:pt x="1932088" y="1005036"/>
                  </a:lnTo>
                  <a:lnTo>
                    <a:pt x="1893474" y="1028590"/>
                  </a:lnTo>
                  <a:lnTo>
                    <a:pt x="1852905" y="1050435"/>
                  </a:lnTo>
                  <a:lnTo>
                    <a:pt x="1810509" y="1070511"/>
                  </a:lnTo>
                  <a:lnTo>
                    <a:pt x="1766414" y="1088757"/>
                  </a:lnTo>
                  <a:lnTo>
                    <a:pt x="1720751" y="1105112"/>
                  </a:lnTo>
                  <a:lnTo>
                    <a:pt x="1673647" y="1119516"/>
                  </a:lnTo>
                  <a:lnTo>
                    <a:pt x="1625231" y="1131906"/>
                  </a:lnTo>
                  <a:lnTo>
                    <a:pt x="1575632" y="1142222"/>
                  </a:lnTo>
                  <a:lnTo>
                    <a:pt x="1524978" y="1150404"/>
                  </a:lnTo>
                  <a:lnTo>
                    <a:pt x="1473399" y="1156390"/>
                  </a:lnTo>
                  <a:lnTo>
                    <a:pt x="1421022" y="1160119"/>
                  </a:lnTo>
                  <a:lnTo>
                    <a:pt x="1367977" y="1161531"/>
                  </a:lnTo>
                  <a:lnTo>
                    <a:pt x="1314392" y="1160563"/>
                  </a:lnTo>
                  <a:lnTo>
                    <a:pt x="1260397" y="1157156"/>
                  </a:lnTo>
                  <a:lnTo>
                    <a:pt x="1206119" y="1151249"/>
                  </a:lnTo>
                  <a:lnTo>
                    <a:pt x="1151074" y="1142632"/>
                  </a:lnTo>
                  <a:lnTo>
                    <a:pt x="1097488" y="1131573"/>
                  </a:lnTo>
                  <a:lnTo>
                    <a:pt x="1045488" y="1118159"/>
                  </a:lnTo>
                  <a:lnTo>
                    <a:pt x="995203" y="1102478"/>
                  </a:lnTo>
                  <a:lnTo>
                    <a:pt x="946761" y="1084619"/>
                  </a:lnTo>
                  <a:lnTo>
                    <a:pt x="900288" y="1064668"/>
                  </a:lnTo>
                  <a:lnTo>
                    <a:pt x="855914" y="1042714"/>
                  </a:lnTo>
                  <a:lnTo>
                    <a:pt x="813765" y="1018846"/>
                  </a:lnTo>
                  <a:lnTo>
                    <a:pt x="773969" y="993150"/>
                  </a:lnTo>
                  <a:lnTo>
                    <a:pt x="736655" y="965715"/>
                  </a:lnTo>
                  <a:lnTo>
                    <a:pt x="701950" y="936629"/>
                  </a:lnTo>
                  <a:lnTo>
                    <a:pt x="669981" y="905979"/>
                  </a:lnTo>
                  <a:lnTo>
                    <a:pt x="640877" y="873854"/>
                  </a:lnTo>
                  <a:lnTo>
                    <a:pt x="614765" y="840342"/>
                  </a:lnTo>
                  <a:lnTo>
                    <a:pt x="591774" y="805530"/>
                  </a:lnTo>
                  <a:lnTo>
                    <a:pt x="572030" y="769506"/>
                  </a:lnTo>
                  <a:lnTo>
                    <a:pt x="555662" y="732359"/>
                  </a:lnTo>
                  <a:lnTo>
                    <a:pt x="542798" y="694176"/>
                  </a:lnTo>
                  <a:lnTo>
                    <a:pt x="0" y="584956"/>
                  </a:lnTo>
                  <a:close/>
                </a:path>
              </a:pathLst>
            </a:custGeom>
            <a:ln w="19049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765918" y="3013710"/>
            <a:ext cx="125095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0" marR="5080" indent="-146685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Times New Roman"/>
                <a:cs typeface="Times New Roman"/>
              </a:rPr>
              <a:t>Đầm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lầy </a:t>
            </a:r>
            <a:r>
              <a:rPr dirty="0" sz="2800">
                <a:latin typeface="Times New Roman"/>
                <a:cs typeface="Times New Roman"/>
              </a:rPr>
              <a:t>cá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90">
                <a:latin typeface="Times New Roman"/>
                <a:cs typeface="Times New Roman"/>
              </a:rPr>
              <a:t>sấu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1821179"/>
            <a:ext cx="82295" cy="70104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0" y="1412239"/>
            <a:ext cx="8819515" cy="5445760"/>
            <a:chOff x="0" y="1412239"/>
            <a:chExt cx="8819515" cy="5445760"/>
          </a:xfrm>
        </p:grpSpPr>
        <p:sp>
          <p:nvSpPr>
            <p:cNvPr id="19" name="object 19" descr=""/>
            <p:cNvSpPr/>
            <p:nvPr/>
          </p:nvSpPr>
          <p:spPr>
            <a:xfrm>
              <a:off x="4082033" y="2227325"/>
              <a:ext cx="4718685" cy="2280285"/>
            </a:xfrm>
            <a:custGeom>
              <a:avLst/>
              <a:gdLst/>
              <a:ahLst/>
              <a:cxnLst/>
              <a:rect l="l" t="t" r="r" b="b"/>
              <a:pathLst>
                <a:path w="4718684" h="2280285">
                  <a:moveTo>
                    <a:pt x="0" y="2279904"/>
                  </a:moveTo>
                  <a:lnTo>
                    <a:pt x="17109" y="2274149"/>
                  </a:lnTo>
                  <a:lnTo>
                    <a:pt x="34575" y="2269013"/>
                  </a:lnTo>
                  <a:lnTo>
                    <a:pt x="51327" y="2262687"/>
                  </a:lnTo>
                  <a:lnTo>
                    <a:pt x="66293" y="2253361"/>
                  </a:lnTo>
                  <a:lnTo>
                    <a:pt x="71538" y="2244792"/>
                  </a:lnTo>
                  <a:lnTo>
                    <a:pt x="73294" y="2233866"/>
                  </a:lnTo>
                  <a:lnTo>
                    <a:pt x="74884" y="2222750"/>
                  </a:lnTo>
                  <a:lnTo>
                    <a:pt x="79628" y="2213610"/>
                  </a:lnTo>
                  <a:lnTo>
                    <a:pt x="88161" y="2208135"/>
                  </a:lnTo>
                  <a:lnTo>
                    <a:pt x="98361" y="2205339"/>
                  </a:lnTo>
                  <a:lnTo>
                    <a:pt x="109132" y="2203376"/>
                  </a:lnTo>
                  <a:lnTo>
                    <a:pt x="119379" y="2200402"/>
                  </a:lnTo>
                  <a:lnTo>
                    <a:pt x="132836" y="2194182"/>
                  </a:lnTo>
                  <a:lnTo>
                    <a:pt x="146065" y="2187511"/>
                  </a:lnTo>
                  <a:lnTo>
                    <a:pt x="159224" y="2180649"/>
                  </a:lnTo>
                  <a:lnTo>
                    <a:pt x="172465" y="2173859"/>
                  </a:lnTo>
                  <a:lnTo>
                    <a:pt x="192536" y="2153328"/>
                  </a:lnTo>
                  <a:lnTo>
                    <a:pt x="199253" y="2147156"/>
                  </a:lnTo>
                  <a:lnTo>
                    <a:pt x="201914" y="2148744"/>
                  </a:lnTo>
                  <a:lnTo>
                    <a:pt x="209813" y="2151497"/>
                  </a:lnTo>
                  <a:lnTo>
                    <a:pt x="278511" y="2134108"/>
                  </a:lnTo>
                  <a:lnTo>
                    <a:pt x="297995" y="2113819"/>
                  </a:lnTo>
                  <a:lnTo>
                    <a:pt x="305053" y="2107565"/>
                  </a:lnTo>
                  <a:lnTo>
                    <a:pt x="314444" y="2103054"/>
                  </a:lnTo>
                  <a:lnTo>
                    <a:pt x="324453" y="2099865"/>
                  </a:lnTo>
                  <a:lnTo>
                    <a:pt x="334700" y="2097224"/>
                  </a:lnTo>
                  <a:lnTo>
                    <a:pt x="344804" y="2094357"/>
                  </a:lnTo>
                  <a:lnTo>
                    <a:pt x="367343" y="2071125"/>
                  </a:lnTo>
                  <a:lnTo>
                    <a:pt x="371570" y="2067956"/>
                  </a:lnTo>
                  <a:lnTo>
                    <a:pt x="378987" y="2068050"/>
                  </a:lnTo>
                  <a:lnTo>
                    <a:pt x="411099" y="2054606"/>
                  </a:lnTo>
                  <a:lnTo>
                    <a:pt x="450976" y="2028063"/>
                  </a:lnTo>
                  <a:lnTo>
                    <a:pt x="463803" y="2014267"/>
                  </a:lnTo>
                  <a:lnTo>
                    <a:pt x="470122" y="2007292"/>
                  </a:lnTo>
                  <a:lnTo>
                    <a:pt x="507057" y="1990965"/>
                  </a:lnTo>
                  <a:lnTo>
                    <a:pt x="517270" y="1988312"/>
                  </a:lnTo>
                  <a:lnTo>
                    <a:pt x="554117" y="1978030"/>
                  </a:lnTo>
                  <a:lnTo>
                    <a:pt x="569977" y="1974052"/>
                  </a:lnTo>
                  <a:lnTo>
                    <a:pt x="572724" y="1973892"/>
                  </a:lnTo>
                  <a:lnTo>
                    <a:pt x="570236" y="1975068"/>
                  </a:lnTo>
                  <a:lnTo>
                    <a:pt x="570386" y="1975095"/>
                  </a:lnTo>
                  <a:lnTo>
                    <a:pt x="581052" y="1971490"/>
                  </a:lnTo>
                  <a:lnTo>
                    <a:pt x="610107" y="1961769"/>
                  </a:lnTo>
                  <a:lnTo>
                    <a:pt x="619890" y="1954871"/>
                  </a:lnTo>
                  <a:lnTo>
                    <a:pt x="659516" y="1931304"/>
                  </a:lnTo>
                  <a:lnTo>
                    <a:pt x="679737" y="1925510"/>
                  </a:lnTo>
                  <a:lnTo>
                    <a:pt x="689610" y="1922018"/>
                  </a:lnTo>
                  <a:lnTo>
                    <a:pt x="703083" y="1915798"/>
                  </a:lnTo>
                  <a:lnTo>
                    <a:pt x="716343" y="1909127"/>
                  </a:lnTo>
                  <a:lnTo>
                    <a:pt x="729507" y="1902265"/>
                  </a:lnTo>
                  <a:lnTo>
                    <a:pt x="742695" y="1895475"/>
                  </a:lnTo>
                  <a:lnTo>
                    <a:pt x="749182" y="1885442"/>
                  </a:lnTo>
                  <a:lnTo>
                    <a:pt x="755538" y="1875313"/>
                  </a:lnTo>
                  <a:lnTo>
                    <a:pt x="762109" y="1865328"/>
                  </a:lnTo>
                  <a:lnTo>
                    <a:pt x="769238" y="1855724"/>
                  </a:lnTo>
                  <a:lnTo>
                    <a:pt x="775868" y="1849022"/>
                  </a:lnTo>
                  <a:lnTo>
                    <a:pt x="783320" y="1842976"/>
                  </a:lnTo>
                  <a:lnTo>
                    <a:pt x="790366" y="1836668"/>
                  </a:lnTo>
                  <a:lnTo>
                    <a:pt x="795781" y="1829181"/>
                  </a:lnTo>
                  <a:lnTo>
                    <a:pt x="811417" y="1793667"/>
                  </a:lnTo>
                  <a:lnTo>
                    <a:pt x="814102" y="1778879"/>
                  </a:lnTo>
                  <a:lnTo>
                    <a:pt x="810847" y="1775952"/>
                  </a:lnTo>
                  <a:lnTo>
                    <a:pt x="808660" y="1776019"/>
                  </a:lnTo>
                  <a:lnTo>
                    <a:pt x="814552" y="1770217"/>
                  </a:lnTo>
                  <a:lnTo>
                    <a:pt x="835532" y="1749679"/>
                  </a:lnTo>
                  <a:lnTo>
                    <a:pt x="842555" y="1733230"/>
                  </a:lnTo>
                  <a:lnTo>
                    <a:pt x="849804" y="1716865"/>
                  </a:lnTo>
                  <a:lnTo>
                    <a:pt x="856553" y="1700333"/>
                  </a:lnTo>
                  <a:lnTo>
                    <a:pt x="862076" y="1683385"/>
                  </a:lnTo>
                  <a:lnTo>
                    <a:pt x="868670" y="1650478"/>
                  </a:lnTo>
                  <a:lnTo>
                    <a:pt x="874347" y="1611010"/>
                  </a:lnTo>
                  <a:lnTo>
                    <a:pt x="880524" y="1571281"/>
                  </a:lnTo>
                  <a:lnTo>
                    <a:pt x="888618" y="1537589"/>
                  </a:lnTo>
                  <a:lnTo>
                    <a:pt x="900376" y="1508509"/>
                  </a:lnTo>
                  <a:lnTo>
                    <a:pt x="912383" y="1488408"/>
                  </a:lnTo>
                  <a:lnTo>
                    <a:pt x="925748" y="1469687"/>
                  </a:lnTo>
                  <a:lnTo>
                    <a:pt x="941577" y="1444752"/>
                  </a:lnTo>
                  <a:lnTo>
                    <a:pt x="962098" y="1405318"/>
                  </a:lnTo>
                  <a:lnTo>
                    <a:pt x="973597" y="1371091"/>
                  </a:lnTo>
                  <a:lnTo>
                    <a:pt x="976461" y="1360931"/>
                  </a:lnTo>
                  <a:lnTo>
                    <a:pt x="981455" y="1351914"/>
                  </a:lnTo>
                  <a:lnTo>
                    <a:pt x="989988" y="1343769"/>
                  </a:lnTo>
                  <a:lnTo>
                    <a:pt x="1000093" y="1337325"/>
                  </a:lnTo>
                  <a:lnTo>
                    <a:pt x="1010816" y="1331573"/>
                  </a:lnTo>
                  <a:lnTo>
                    <a:pt x="1021206" y="1325499"/>
                  </a:lnTo>
                  <a:lnTo>
                    <a:pt x="1024235" y="1292316"/>
                  </a:lnTo>
                  <a:lnTo>
                    <a:pt x="1027049" y="1259109"/>
                  </a:lnTo>
                  <a:lnTo>
                    <a:pt x="1030243" y="1225950"/>
                  </a:lnTo>
                  <a:lnTo>
                    <a:pt x="1041401" y="1153388"/>
                  </a:lnTo>
                  <a:lnTo>
                    <a:pt x="1050210" y="1109900"/>
                  </a:lnTo>
                  <a:lnTo>
                    <a:pt x="1060957" y="1060323"/>
                  </a:lnTo>
                  <a:lnTo>
                    <a:pt x="1056679" y="1020601"/>
                  </a:lnTo>
                  <a:lnTo>
                    <a:pt x="1051782" y="980868"/>
                  </a:lnTo>
                  <a:lnTo>
                    <a:pt x="1048170" y="941111"/>
                  </a:lnTo>
                  <a:lnTo>
                    <a:pt x="1047750" y="901319"/>
                  </a:lnTo>
                  <a:lnTo>
                    <a:pt x="1047468" y="865100"/>
                  </a:lnTo>
                  <a:lnTo>
                    <a:pt x="1047686" y="827500"/>
                  </a:lnTo>
                  <a:lnTo>
                    <a:pt x="1054572" y="793662"/>
                  </a:lnTo>
                  <a:lnTo>
                    <a:pt x="1074292" y="768731"/>
                  </a:lnTo>
                  <a:lnTo>
                    <a:pt x="1114043" y="742188"/>
                  </a:lnTo>
                </a:path>
                <a:path w="4718684" h="2280285">
                  <a:moveTo>
                    <a:pt x="1139952" y="662939"/>
                  </a:moveTo>
                  <a:lnTo>
                    <a:pt x="1162240" y="605536"/>
                  </a:lnTo>
                  <a:lnTo>
                    <a:pt x="1192911" y="556895"/>
                  </a:lnTo>
                  <a:lnTo>
                    <a:pt x="1240206" y="515574"/>
                  </a:lnTo>
                  <a:lnTo>
                    <a:pt x="1255839" y="506047"/>
                  </a:lnTo>
                  <a:lnTo>
                    <a:pt x="1269853" y="495401"/>
                  </a:lnTo>
                  <a:lnTo>
                    <a:pt x="1313724" y="439033"/>
                  </a:lnTo>
                  <a:lnTo>
                    <a:pt x="1335553" y="405109"/>
                  </a:lnTo>
                  <a:lnTo>
                    <a:pt x="1337436" y="400399"/>
                  </a:lnTo>
                  <a:lnTo>
                    <a:pt x="1338653" y="397843"/>
                  </a:lnTo>
                  <a:lnTo>
                    <a:pt x="1343219" y="392934"/>
                  </a:lnTo>
                  <a:lnTo>
                    <a:pt x="1355149" y="381160"/>
                  </a:lnTo>
                  <a:lnTo>
                    <a:pt x="1378457" y="358013"/>
                  </a:lnTo>
                  <a:lnTo>
                    <a:pt x="1388644" y="325084"/>
                  </a:lnTo>
                  <a:lnTo>
                    <a:pt x="1391369" y="317911"/>
                  </a:lnTo>
                  <a:lnTo>
                    <a:pt x="1395630" y="321894"/>
                  </a:lnTo>
                  <a:lnTo>
                    <a:pt x="1410425" y="322432"/>
                  </a:lnTo>
                  <a:lnTo>
                    <a:pt x="1444752" y="304926"/>
                  </a:lnTo>
                  <a:lnTo>
                    <a:pt x="1486483" y="271017"/>
                  </a:lnTo>
                  <a:lnTo>
                    <a:pt x="1513699" y="241647"/>
                  </a:lnTo>
                  <a:lnTo>
                    <a:pt x="1515983" y="231124"/>
                  </a:lnTo>
                  <a:lnTo>
                    <a:pt x="1519100" y="221053"/>
                  </a:lnTo>
                  <a:lnTo>
                    <a:pt x="1561520" y="186519"/>
                  </a:lnTo>
                  <a:lnTo>
                    <a:pt x="1609597" y="176021"/>
                  </a:lnTo>
                  <a:lnTo>
                    <a:pt x="1658056" y="173620"/>
                  </a:lnTo>
                  <a:lnTo>
                    <a:pt x="1696465" y="172338"/>
                  </a:lnTo>
                  <a:lnTo>
                    <a:pt x="1743068" y="156463"/>
                  </a:lnTo>
                  <a:lnTo>
                    <a:pt x="1767019" y="148361"/>
                  </a:lnTo>
                  <a:lnTo>
                    <a:pt x="1783580" y="144221"/>
                  </a:lnTo>
                  <a:lnTo>
                    <a:pt x="1808018" y="140233"/>
                  </a:lnTo>
                  <a:lnTo>
                    <a:pt x="1855596" y="132587"/>
                  </a:lnTo>
                  <a:lnTo>
                    <a:pt x="1897416" y="118490"/>
                  </a:lnTo>
                  <a:lnTo>
                    <a:pt x="1939969" y="104656"/>
                  </a:lnTo>
                  <a:lnTo>
                    <a:pt x="2011884" y="90380"/>
                  </a:lnTo>
                  <a:lnTo>
                    <a:pt x="2067560" y="79501"/>
                  </a:lnTo>
                  <a:lnTo>
                    <a:pt x="2111216" y="46640"/>
                  </a:lnTo>
                  <a:lnTo>
                    <a:pt x="2160396" y="13208"/>
                  </a:lnTo>
                  <a:lnTo>
                    <a:pt x="2190061" y="3063"/>
                  </a:lnTo>
                  <a:lnTo>
                    <a:pt x="2200148" y="0"/>
                  </a:lnTo>
                  <a:lnTo>
                    <a:pt x="2230014" y="6415"/>
                  </a:lnTo>
                  <a:lnTo>
                    <a:pt x="2259917" y="12652"/>
                  </a:lnTo>
                  <a:lnTo>
                    <a:pt x="2289748" y="19198"/>
                  </a:lnTo>
                  <a:lnTo>
                    <a:pt x="2319401" y="26543"/>
                  </a:lnTo>
                  <a:lnTo>
                    <a:pt x="2339306" y="33083"/>
                  </a:lnTo>
                  <a:lnTo>
                    <a:pt x="2358913" y="40767"/>
                  </a:lnTo>
                  <a:lnTo>
                    <a:pt x="2378640" y="47974"/>
                  </a:lnTo>
                  <a:lnTo>
                    <a:pt x="2398903" y="53086"/>
                  </a:lnTo>
                  <a:lnTo>
                    <a:pt x="2438427" y="58167"/>
                  </a:lnTo>
                  <a:lnTo>
                    <a:pt x="2478214" y="61261"/>
                  </a:lnTo>
                  <a:lnTo>
                    <a:pt x="2518096" y="63569"/>
                  </a:lnTo>
                  <a:lnTo>
                    <a:pt x="2557907" y="66294"/>
                  </a:lnTo>
                  <a:lnTo>
                    <a:pt x="2584263" y="73727"/>
                  </a:lnTo>
                  <a:lnTo>
                    <a:pt x="2610548" y="81661"/>
                  </a:lnTo>
                  <a:lnTo>
                    <a:pt x="2637024" y="88546"/>
                  </a:lnTo>
                  <a:lnTo>
                    <a:pt x="2663951" y="92837"/>
                  </a:lnTo>
                  <a:lnTo>
                    <a:pt x="2674056" y="91610"/>
                  </a:lnTo>
                  <a:lnTo>
                    <a:pt x="2683827" y="87502"/>
                  </a:lnTo>
                  <a:lnTo>
                    <a:pt x="2693598" y="82728"/>
                  </a:lnTo>
                  <a:lnTo>
                    <a:pt x="2703702" y="79501"/>
                  </a:lnTo>
                  <a:lnTo>
                    <a:pt x="2733355" y="75330"/>
                  </a:lnTo>
                  <a:lnTo>
                    <a:pt x="2763186" y="72136"/>
                  </a:lnTo>
                  <a:lnTo>
                    <a:pt x="2793089" y="69322"/>
                  </a:lnTo>
                  <a:lnTo>
                    <a:pt x="2822956" y="66294"/>
                  </a:lnTo>
                  <a:lnTo>
                    <a:pt x="2851001" y="46799"/>
                  </a:lnTo>
                  <a:lnTo>
                    <a:pt x="2874914" y="35020"/>
                  </a:lnTo>
                  <a:lnTo>
                    <a:pt x="2902662" y="35575"/>
                  </a:lnTo>
                  <a:lnTo>
                    <a:pt x="2942209" y="53086"/>
                  </a:lnTo>
                  <a:lnTo>
                    <a:pt x="2947969" y="60797"/>
                  </a:lnTo>
                  <a:lnTo>
                    <a:pt x="2949622" y="71818"/>
                  </a:lnTo>
                  <a:lnTo>
                    <a:pt x="2950870" y="83411"/>
                  </a:lnTo>
                  <a:lnTo>
                    <a:pt x="2955416" y="92837"/>
                  </a:lnTo>
                  <a:lnTo>
                    <a:pt x="2964056" y="98204"/>
                  </a:lnTo>
                  <a:lnTo>
                    <a:pt x="2974340" y="100822"/>
                  </a:lnTo>
                  <a:lnTo>
                    <a:pt x="2985099" y="102748"/>
                  </a:lnTo>
                  <a:lnTo>
                    <a:pt x="2995167" y="106045"/>
                  </a:lnTo>
                  <a:lnTo>
                    <a:pt x="3026683" y="122696"/>
                  </a:lnTo>
                  <a:lnTo>
                    <a:pt x="3038399" y="130598"/>
                  </a:lnTo>
                  <a:lnTo>
                    <a:pt x="3038162" y="132807"/>
                  </a:lnTo>
                  <a:lnTo>
                    <a:pt x="3033821" y="132376"/>
                  </a:lnTo>
                  <a:lnTo>
                    <a:pt x="3033227" y="132361"/>
                  </a:lnTo>
                  <a:lnTo>
                    <a:pt x="3044227" y="135816"/>
                  </a:lnTo>
                  <a:lnTo>
                    <a:pt x="3074669" y="145796"/>
                  </a:lnTo>
                  <a:lnTo>
                    <a:pt x="3104094" y="176039"/>
                  </a:lnTo>
                  <a:lnTo>
                    <a:pt x="3141757" y="212867"/>
                  </a:lnTo>
                  <a:lnTo>
                    <a:pt x="3182326" y="246004"/>
                  </a:lnTo>
                  <a:lnTo>
                    <a:pt x="3220466" y="265175"/>
                  </a:lnTo>
                  <a:lnTo>
                    <a:pt x="3273551" y="278384"/>
                  </a:lnTo>
                  <a:lnTo>
                    <a:pt x="3283620" y="284835"/>
                  </a:lnTo>
                  <a:lnTo>
                    <a:pt x="3326632" y="318133"/>
                  </a:lnTo>
                  <a:lnTo>
                    <a:pt x="3339068" y="332374"/>
                  </a:lnTo>
                  <a:lnTo>
                    <a:pt x="3351861" y="346164"/>
                  </a:lnTo>
                  <a:lnTo>
                    <a:pt x="3366262" y="358013"/>
                  </a:lnTo>
                  <a:lnTo>
                    <a:pt x="3406013" y="384556"/>
                  </a:lnTo>
                  <a:lnTo>
                    <a:pt x="3408951" y="394642"/>
                  </a:lnTo>
                  <a:lnTo>
                    <a:pt x="3426100" y="432954"/>
                  </a:lnTo>
                  <a:lnTo>
                    <a:pt x="3442527" y="448202"/>
                  </a:lnTo>
                  <a:lnTo>
                    <a:pt x="3445764" y="450850"/>
                  </a:lnTo>
                </a:path>
                <a:path w="4718684" h="2280285">
                  <a:moveTo>
                    <a:pt x="3525012" y="516636"/>
                  </a:moveTo>
                  <a:lnTo>
                    <a:pt x="3548822" y="529074"/>
                  </a:lnTo>
                  <a:lnTo>
                    <a:pt x="3573002" y="540988"/>
                  </a:lnTo>
                  <a:lnTo>
                    <a:pt x="3596395" y="553997"/>
                  </a:lnTo>
                  <a:lnTo>
                    <a:pt x="3617848" y="569722"/>
                  </a:lnTo>
                  <a:lnTo>
                    <a:pt x="3641466" y="592948"/>
                  </a:lnTo>
                  <a:lnTo>
                    <a:pt x="3648027" y="605085"/>
                  </a:lnTo>
                  <a:lnTo>
                    <a:pt x="3643396" y="609546"/>
                  </a:lnTo>
                  <a:lnTo>
                    <a:pt x="3633438" y="609742"/>
                  </a:lnTo>
                  <a:lnTo>
                    <a:pt x="3624015" y="609088"/>
                  </a:lnTo>
                  <a:lnTo>
                    <a:pt x="3620992" y="610995"/>
                  </a:lnTo>
                  <a:lnTo>
                    <a:pt x="3657599" y="636143"/>
                  </a:lnTo>
                  <a:lnTo>
                    <a:pt x="3687568" y="645733"/>
                  </a:lnTo>
                  <a:lnTo>
                    <a:pt x="3697350" y="649477"/>
                  </a:lnTo>
                  <a:lnTo>
                    <a:pt x="3728594" y="668881"/>
                  </a:lnTo>
                  <a:lnTo>
                    <a:pt x="3746230" y="683450"/>
                  </a:lnTo>
                  <a:lnTo>
                    <a:pt x="3769270" y="694305"/>
                  </a:lnTo>
                  <a:lnTo>
                    <a:pt x="3816731" y="702563"/>
                  </a:lnTo>
                  <a:lnTo>
                    <a:pt x="3867489" y="708113"/>
                  </a:lnTo>
                  <a:lnTo>
                    <a:pt x="3899213" y="711469"/>
                  </a:lnTo>
                  <a:lnTo>
                    <a:pt x="3918854" y="713597"/>
                  </a:lnTo>
                  <a:lnTo>
                    <a:pt x="3933363" y="715460"/>
                  </a:lnTo>
                  <a:lnTo>
                    <a:pt x="3949692" y="718024"/>
                  </a:lnTo>
                  <a:lnTo>
                    <a:pt x="3974791" y="722251"/>
                  </a:lnTo>
                  <a:lnTo>
                    <a:pt x="4015613" y="729107"/>
                  </a:lnTo>
                  <a:lnTo>
                    <a:pt x="4021885" y="736219"/>
                  </a:lnTo>
                  <a:lnTo>
                    <a:pt x="4027979" y="743616"/>
                  </a:lnTo>
                  <a:lnTo>
                    <a:pt x="4034526" y="750395"/>
                  </a:lnTo>
                  <a:lnTo>
                    <a:pt x="4091241" y="773636"/>
                  </a:lnTo>
                  <a:lnTo>
                    <a:pt x="4121658" y="782193"/>
                  </a:lnTo>
                  <a:lnTo>
                    <a:pt x="4158101" y="778307"/>
                  </a:lnTo>
                  <a:lnTo>
                    <a:pt x="4194508" y="773969"/>
                  </a:lnTo>
                  <a:lnTo>
                    <a:pt x="4230939" y="770441"/>
                  </a:lnTo>
                  <a:lnTo>
                    <a:pt x="4286388" y="772257"/>
                  </a:lnTo>
                  <a:lnTo>
                    <a:pt x="4340213" y="788755"/>
                  </a:lnTo>
                  <a:lnTo>
                    <a:pt x="4360291" y="795527"/>
                  </a:lnTo>
                  <a:lnTo>
                    <a:pt x="4380037" y="788273"/>
                  </a:lnTo>
                  <a:lnTo>
                    <a:pt x="4399676" y="780637"/>
                  </a:lnTo>
                  <a:lnTo>
                    <a:pt x="4419530" y="773811"/>
                  </a:lnTo>
                  <a:lnTo>
                    <a:pt x="4439920" y="768985"/>
                  </a:lnTo>
                  <a:lnTo>
                    <a:pt x="4482132" y="761869"/>
                  </a:lnTo>
                  <a:lnTo>
                    <a:pt x="4508014" y="757502"/>
                  </a:lnTo>
                  <a:lnTo>
                    <a:pt x="4524981" y="754899"/>
                  </a:lnTo>
                  <a:lnTo>
                    <a:pt x="4540449" y="753075"/>
                  </a:lnTo>
                  <a:lnTo>
                    <a:pt x="4561832" y="751047"/>
                  </a:lnTo>
                  <a:lnTo>
                    <a:pt x="4596547" y="747831"/>
                  </a:lnTo>
                  <a:lnTo>
                    <a:pt x="4652010" y="742441"/>
                  </a:lnTo>
                  <a:lnTo>
                    <a:pt x="4677620" y="734061"/>
                  </a:lnTo>
                  <a:lnTo>
                    <a:pt x="4688967" y="730265"/>
                  </a:lnTo>
                  <a:lnTo>
                    <a:pt x="4698408" y="725922"/>
                  </a:lnTo>
                  <a:lnTo>
                    <a:pt x="4718304" y="715899"/>
                  </a:lnTo>
                </a:path>
              </a:pathLst>
            </a:custGeom>
            <a:ln w="381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86" y="3777745"/>
              <a:ext cx="83485" cy="6759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" y="2273807"/>
              <a:ext cx="1144968" cy="458418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497" y="4856587"/>
              <a:ext cx="590656" cy="59245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04954" y="4963032"/>
              <a:ext cx="379095" cy="380365"/>
            </a:xfrm>
            <a:custGeom>
              <a:avLst/>
              <a:gdLst/>
              <a:ahLst/>
              <a:cxnLst/>
              <a:rect l="l" t="t" r="r" b="b"/>
              <a:pathLst>
                <a:path w="379094" h="380364">
                  <a:moveTo>
                    <a:pt x="159300" y="0"/>
                  </a:moveTo>
                  <a:lnTo>
                    <a:pt x="106327" y="24828"/>
                  </a:lnTo>
                  <a:lnTo>
                    <a:pt x="78140" y="66294"/>
                  </a:lnTo>
                  <a:lnTo>
                    <a:pt x="54989" y="76940"/>
                  </a:lnTo>
                  <a:lnTo>
                    <a:pt x="19250" y="107281"/>
                  </a:lnTo>
                  <a:lnTo>
                    <a:pt x="3145" y="153225"/>
                  </a:lnTo>
                  <a:lnTo>
                    <a:pt x="3459" y="166719"/>
                  </a:lnTo>
                  <a:lnTo>
                    <a:pt x="5661" y="179451"/>
                  </a:lnTo>
                  <a:lnTo>
                    <a:pt x="2767" y="194034"/>
                  </a:lnTo>
                  <a:lnTo>
                    <a:pt x="629" y="207819"/>
                  </a:lnTo>
                  <a:lnTo>
                    <a:pt x="0" y="221581"/>
                  </a:lnTo>
                  <a:lnTo>
                    <a:pt x="1635" y="236093"/>
                  </a:lnTo>
                  <a:lnTo>
                    <a:pt x="10568" y="256508"/>
                  </a:lnTo>
                  <a:lnTo>
                    <a:pt x="24786" y="275018"/>
                  </a:lnTo>
                  <a:lnTo>
                    <a:pt x="43535" y="291242"/>
                  </a:lnTo>
                  <a:lnTo>
                    <a:pt x="66062" y="304800"/>
                  </a:lnTo>
                  <a:lnTo>
                    <a:pt x="76630" y="327501"/>
                  </a:lnTo>
                  <a:lnTo>
                    <a:pt x="106830" y="362235"/>
                  </a:lnTo>
                  <a:lnTo>
                    <a:pt x="152632" y="376555"/>
                  </a:lnTo>
                  <a:lnTo>
                    <a:pt x="166093" y="375793"/>
                  </a:lnTo>
                  <a:lnTo>
                    <a:pt x="178800" y="373507"/>
                  </a:lnTo>
                  <a:lnTo>
                    <a:pt x="193275" y="378142"/>
                  </a:lnTo>
                  <a:lnTo>
                    <a:pt x="206992" y="380111"/>
                  </a:lnTo>
                  <a:lnTo>
                    <a:pt x="220707" y="379793"/>
                  </a:lnTo>
                  <a:lnTo>
                    <a:pt x="235175" y="377571"/>
                  </a:lnTo>
                  <a:lnTo>
                    <a:pt x="255496" y="369266"/>
                  </a:lnTo>
                  <a:lnTo>
                    <a:pt x="273931" y="356377"/>
                  </a:lnTo>
                  <a:lnTo>
                    <a:pt x="290102" y="338941"/>
                  </a:lnTo>
                  <a:lnTo>
                    <a:pt x="303628" y="316992"/>
                  </a:lnTo>
                  <a:lnTo>
                    <a:pt x="326213" y="306282"/>
                  </a:lnTo>
                  <a:lnTo>
                    <a:pt x="360819" y="274290"/>
                  </a:lnTo>
                  <a:lnTo>
                    <a:pt x="375101" y="227520"/>
                  </a:lnTo>
                  <a:lnTo>
                    <a:pt x="374346" y="214217"/>
                  </a:lnTo>
                  <a:lnTo>
                    <a:pt x="372081" y="199771"/>
                  </a:lnTo>
                  <a:lnTo>
                    <a:pt x="376673" y="186965"/>
                  </a:lnTo>
                  <a:lnTo>
                    <a:pt x="378623" y="173434"/>
                  </a:lnTo>
                  <a:lnTo>
                    <a:pt x="378309" y="159926"/>
                  </a:lnTo>
                  <a:lnTo>
                    <a:pt x="376107" y="147193"/>
                  </a:lnTo>
                  <a:lnTo>
                    <a:pt x="367804" y="125063"/>
                  </a:lnTo>
                  <a:lnTo>
                    <a:pt x="354970" y="106743"/>
                  </a:lnTo>
                  <a:lnTo>
                    <a:pt x="337604" y="91471"/>
                  </a:lnTo>
                  <a:lnTo>
                    <a:pt x="315706" y="78486"/>
                  </a:lnTo>
                  <a:lnTo>
                    <a:pt x="305075" y="53496"/>
                  </a:lnTo>
                  <a:lnTo>
                    <a:pt x="273240" y="18710"/>
                  </a:lnTo>
                  <a:lnTo>
                    <a:pt x="226620" y="3159"/>
                  </a:lnTo>
                  <a:lnTo>
                    <a:pt x="213347" y="3490"/>
                  </a:lnTo>
                  <a:lnTo>
                    <a:pt x="198942" y="5715"/>
                  </a:lnTo>
                  <a:lnTo>
                    <a:pt x="186228" y="2794"/>
                  </a:lnTo>
                  <a:lnTo>
                    <a:pt x="172763" y="635"/>
                  </a:lnTo>
                  <a:lnTo>
                    <a:pt x="159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67259" y="5023818"/>
              <a:ext cx="253365" cy="256540"/>
            </a:xfrm>
            <a:custGeom>
              <a:avLst/>
              <a:gdLst/>
              <a:ahLst/>
              <a:cxnLst/>
              <a:rect l="l" t="t" r="r" b="b"/>
              <a:pathLst>
                <a:path w="253365" h="256539">
                  <a:moveTo>
                    <a:pt x="75493" y="15277"/>
                  </a:moveTo>
                  <a:lnTo>
                    <a:pt x="40189" y="32067"/>
                  </a:lnTo>
                  <a:lnTo>
                    <a:pt x="21931" y="62150"/>
                  </a:lnTo>
                  <a:lnTo>
                    <a:pt x="10920" y="76852"/>
                  </a:lnTo>
                  <a:lnTo>
                    <a:pt x="3424" y="92329"/>
                  </a:lnTo>
                  <a:lnTo>
                    <a:pt x="0" y="108209"/>
                  </a:lnTo>
                  <a:lnTo>
                    <a:pt x="1213" y="124152"/>
                  </a:lnTo>
                  <a:lnTo>
                    <a:pt x="18972" y="153971"/>
                  </a:lnTo>
                  <a:lnTo>
                    <a:pt x="18972" y="154987"/>
                  </a:lnTo>
                  <a:lnTo>
                    <a:pt x="16425" y="163254"/>
                  </a:lnTo>
                  <a:lnTo>
                    <a:pt x="14897" y="171497"/>
                  </a:lnTo>
                  <a:lnTo>
                    <a:pt x="14666" y="179740"/>
                  </a:lnTo>
                  <a:lnTo>
                    <a:pt x="16013" y="188007"/>
                  </a:lnTo>
                  <a:lnTo>
                    <a:pt x="21855" y="202763"/>
                  </a:lnTo>
                  <a:lnTo>
                    <a:pt x="31680" y="215471"/>
                  </a:lnTo>
                  <a:lnTo>
                    <a:pt x="45022" y="225940"/>
                  </a:lnTo>
                  <a:lnTo>
                    <a:pt x="61438" y="233999"/>
                  </a:lnTo>
                  <a:lnTo>
                    <a:pt x="75977" y="245506"/>
                  </a:lnTo>
                  <a:lnTo>
                    <a:pt x="91278" y="253031"/>
                  </a:lnTo>
                  <a:lnTo>
                    <a:pt x="106948" y="256270"/>
                  </a:lnTo>
                  <a:lnTo>
                    <a:pt x="122616" y="254936"/>
                  </a:lnTo>
                  <a:lnTo>
                    <a:pt x="130406" y="252545"/>
                  </a:lnTo>
                  <a:lnTo>
                    <a:pt x="137548" y="248666"/>
                  </a:lnTo>
                  <a:lnTo>
                    <a:pt x="144133" y="243667"/>
                  </a:lnTo>
                  <a:lnTo>
                    <a:pt x="150252" y="237918"/>
                  </a:lnTo>
                  <a:lnTo>
                    <a:pt x="151242" y="237918"/>
                  </a:lnTo>
                  <a:lnTo>
                    <a:pt x="152233" y="236902"/>
                  </a:lnTo>
                  <a:lnTo>
                    <a:pt x="193271" y="236902"/>
                  </a:lnTo>
                  <a:lnTo>
                    <a:pt x="200411" y="233981"/>
                  </a:lnTo>
                  <a:lnTo>
                    <a:pt x="212944" y="224059"/>
                  </a:lnTo>
                  <a:lnTo>
                    <a:pt x="223277" y="210571"/>
                  </a:lnTo>
                  <a:lnTo>
                    <a:pt x="231201" y="193976"/>
                  </a:lnTo>
                  <a:lnTo>
                    <a:pt x="242212" y="179274"/>
                  </a:lnTo>
                  <a:lnTo>
                    <a:pt x="249708" y="163798"/>
                  </a:lnTo>
                  <a:lnTo>
                    <a:pt x="253133" y="147917"/>
                  </a:lnTo>
                  <a:lnTo>
                    <a:pt x="251928" y="132000"/>
                  </a:lnTo>
                  <a:lnTo>
                    <a:pt x="234161" y="103044"/>
                  </a:lnTo>
                  <a:lnTo>
                    <a:pt x="234161" y="102155"/>
                  </a:lnTo>
                  <a:lnTo>
                    <a:pt x="236707" y="93729"/>
                  </a:lnTo>
                  <a:lnTo>
                    <a:pt x="238236" y="85137"/>
                  </a:lnTo>
                  <a:lnTo>
                    <a:pt x="238466" y="76545"/>
                  </a:lnTo>
                  <a:lnTo>
                    <a:pt x="237120" y="68119"/>
                  </a:lnTo>
                  <a:lnTo>
                    <a:pt x="231277" y="53363"/>
                  </a:lnTo>
                  <a:lnTo>
                    <a:pt x="221453" y="40655"/>
                  </a:lnTo>
                  <a:lnTo>
                    <a:pt x="208111" y="30186"/>
                  </a:lnTo>
                  <a:lnTo>
                    <a:pt x="191694" y="22127"/>
                  </a:lnTo>
                  <a:lnTo>
                    <a:pt x="187884" y="19224"/>
                  </a:lnTo>
                  <a:lnTo>
                    <a:pt x="100899" y="19224"/>
                  </a:lnTo>
                  <a:lnTo>
                    <a:pt x="92183" y="16765"/>
                  </a:lnTo>
                  <a:lnTo>
                    <a:pt x="83745" y="15462"/>
                  </a:lnTo>
                  <a:lnTo>
                    <a:pt x="75493" y="15277"/>
                  </a:lnTo>
                  <a:close/>
                </a:path>
                <a:path w="253365" h="256539">
                  <a:moveTo>
                    <a:pt x="193271" y="236902"/>
                  </a:moveTo>
                  <a:lnTo>
                    <a:pt x="152233" y="236902"/>
                  </a:lnTo>
                  <a:lnTo>
                    <a:pt x="160949" y="239879"/>
                  </a:lnTo>
                  <a:lnTo>
                    <a:pt x="169387" y="241379"/>
                  </a:lnTo>
                  <a:lnTo>
                    <a:pt x="177640" y="241403"/>
                  </a:lnTo>
                  <a:lnTo>
                    <a:pt x="185799" y="239950"/>
                  </a:lnTo>
                  <a:lnTo>
                    <a:pt x="193271" y="236902"/>
                  </a:lnTo>
                  <a:close/>
                </a:path>
                <a:path w="253365" h="256539">
                  <a:moveTo>
                    <a:pt x="146185" y="0"/>
                  </a:moveTo>
                  <a:lnTo>
                    <a:pt x="108999" y="13031"/>
                  </a:lnTo>
                  <a:lnTo>
                    <a:pt x="102881" y="19224"/>
                  </a:lnTo>
                  <a:lnTo>
                    <a:pt x="187884" y="19224"/>
                  </a:lnTo>
                  <a:lnTo>
                    <a:pt x="177156" y="11049"/>
                  </a:lnTo>
                  <a:lnTo>
                    <a:pt x="161855" y="3476"/>
                  </a:lnTo>
                  <a:lnTo>
                    <a:pt x="146185" y="0"/>
                  </a:lnTo>
                  <a:close/>
                </a:path>
              </a:pathLst>
            </a:custGeom>
            <a:solidFill>
              <a:srgbClr val="1047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485" y="5092064"/>
              <a:ext cx="122681" cy="122682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75183" y="1946870"/>
              <a:ext cx="833119" cy="855344"/>
            </a:xfrm>
            <a:custGeom>
              <a:avLst/>
              <a:gdLst/>
              <a:ahLst/>
              <a:cxnLst/>
              <a:rect l="l" t="t" r="r" b="b"/>
              <a:pathLst>
                <a:path w="833119" h="855344">
                  <a:moveTo>
                    <a:pt x="430287" y="0"/>
                  </a:moveTo>
                  <a:lnTo>
                    <a:pt x="387872" y="13088"/>
                  </a:lnTo>
                  <a:lnTo>
                    <a:pt x="351460" y="40703"/>
                  </a:lnTo>
                  <a:lnTo>
                    <a:pt x="316903" y="76366"/>
                  </a:lnTo>
                  <a:lnTo>
                    <a:pt x="300006" y="94476"/>
                  </a:lnTo>
                  <a:lnTo>
                    <a:pt x="282202" y="112085"/>
                  </a:lnTo>
                  <a:lnTo>
                    <a:pt x="240233" y="143803"/>
                  </a:lnTo>
                  <a:lnTo>
                    <a:pt x="167629" y="161983"/>
                  </a:lnTo>
                  <a:lnTo>
                    <a:pt x="127014" y="164536"/>
                  </a:lnTo>
                  <a:lnTo>
                    <a:pt x="86347" y="171386"/>
                  </a:lnTo>
                  <a:lnTo>
                    <a:pt x="47741" y="189023"/>
                  </a:lnTo>
                  <a:lnTo>
                    <a:pt x="13313" y="223940"/>
                  </a:lnTo>
                  <a:lnTo>
                    <a:pt x="0" y="262284"/>
                  </a:lnTo>
                  <a:lnTo>
                    <a:pt x="986" y="310559"/>
                  </a:lnTo>
                  <a:lnTo>
                    <a:pt x="12036" y="363307"/>
                  </a:lnTo>
                  <a:lnTo>
                    <a:pt x="28910" y="415070"/>
                  </a:lnTo>
                  <a:lnTo>
                    <a:pt x="47371" y="460392"/>
                  </a:lnTo>
                  <a:lnTo>
                    <a:pt x="63182" y="493815"/>
                  </a:lnTo>
                  <a:lnTo>
                    <a:pt x="78796" y="542244"/>
                  </a:lnTo>
                  <a:lnTo>
                    <a:pt x="86222" y="594671"/>
                  </a:lnTo>
                  <a:lnTo>
                    <a:pt x="91326" y="646227"/>
                  </a:lnTo>
                  <a:lnTo>
                    <a:pt x="99975" y="692041"/>
                  </a:lnTo>
                  <a:lnTo>
                    <a:pt x="118033" y="727241"/>
                  </a:lnTo>
                  <a:lnTo>
                    <a:pt x="148543" y="751564"/>
                  </a:lnTo>
                  <a:lnTo>
                    <a:pt x="186960" y="766012"/>
                  </a:lnTo>
                  <a:lnTo>
                    <a:pt x="230288" y="771041"/>
                  </a:lnTo>
                  <a:lnTo>
                    <a:pt x="275532" y="767109"/>
                  </a:lnTo>
                  <a:lnTo>
                    <a:pt x="319697" y="754673"/>
                  </a:lnTo>
                  <a:lnTo>
                    <a:pt x="352479" y="750280"/>
                  </a:lnTo>
                  <a:lnTo>
                    <a:pt x="384439" y="761055"/>
                  </a:lnTo>
                  <a:lnTo>
                    <a:pt x="415877" y="781641"/>
                  </a:lnTo>
                  <a:lnTo>
                    <a:pt x="447097" y="806680"/>
                  </a:lnTo>
                  <a:lnTo>
                    <a:pt x="478400" y="830814"/>
                  </a:lnTo>
                  <a:lnTo>
                    <a:pt x="510088" y="848685"/>
                  </a:lnTo>
                  <a:lnTo>
                    <a:pt x="542465" y="854936"/>
                  </a:lnTo>
                  <a:lnTo>
                    <a:pt x="575830" y="844208"/>
                  </a:lnTo>
                  <a:lnTo>
                    <a:pt x="615764" y="809393"/>
                  </a:lnTo>
                  <a:lnTo>
                    <a:pt x="641720" y="767147"/>
                  </a:lnTo>
                  <a:lnTo>
                    <a:pt x="657961" y="720669"/>
                  </a:lnTo>
                  <a:lnTo>
                    <a:pt x="668750" y="673153"/>
                  </a:lnTo>
                  <a:lnTo>
                    <a:pt x="678349" y="627797"/>
                  </a:lnTo>
                  <a:lnTo>
                    <a:pt x="691019" y="587795"/>
                  </a:lnTo>
                  <a:lnTo>
                    <a:pt x="711687" y="554923"/>
                  </a:lnTo>
                  <a:lnTo>
                    <a:pt x="739473" y="526116"/>
                  </a:lnTo>
                  <a:lnTo>
                    <a:pt x="769929" y="497308"/>
                  </a:lnTo>
                  <a:lnTo>
                    <a:pt x="798611" y="464436"/>
                  </a:lnTo>
                  <a:lnTo>
                    <a:pt x="821072" y="423436"/>
                  </a:lnTo>
                  <a:lnTo>
                    <a:pt x="832866" y="370244"/>
                  </a:lnTo>
                  <a:lnTo>
                    <a:pt x="827490" y="322122"/>
                  </a:lnTo>
                  <a:lnTo>
                    <a:pt x="805548" y="283646"/>
                  </a:lnTo>
                  <a:lnTo>
                    <a:pt x="771935" y="253468"/>
                  </a:lnTo>
                  <a:lnTo>
                    <a:pt x="731548" y="230239"/>
                  </a:lnTo>
                  <a:lnTo>
                    <a:pt x="689281" y="212611"/>
                  </a:lnTo>
                  <a:lnTo>
                    <a:pt x="618693" y="188761"/>
                  </a:lnTo>
                  <a:lnTo>
                    <a:pt x="595160" y="170576"/>
                  </a:lnTo>
                  <a:lnTo>
                    <a:pt x="580416" y="141282"/>
                  </a:lnTo>
                  <a:lnTo>
                    <a:pt x="568137" y="105624"/>
                  </a:lnTo>
                  <a:lnTo>
                    <a:pt x="552000" y="68346"/>
                  </a:lnTo>
                  <a:lnTo>
                    <a:pt x="525680" y="34195"/>
                  </a:lnTo>
                  <a:lnTo>
                    <a:pt x="482854" y="7913"/>
                  </a:lnTo>
                  <a:lnTo>
                    <a:pt x="430287" y="0"/>
                  </a:lnTo>
                  <a:close/>
                </a:path>
              </a:pathLst>
            </a:custGeom>
            <a:solidFill>
              <a:srgbClr val="145F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68" y="2051853"/>
              <a:ext cx="749537" cy="70544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55091" y="2016378"/>
              <a:ext cx="659130" cy="647065"/>
            </a:xfrm>
            <a:custGeom>
              <a:avLst/>
              <a:gdLst/>
              <a:ahLst/>
              <a:cxnLst/>
              <a:rect l="l" t="t" r="r" b="b"/>
              <a:pathLst>
                <a:path w="659130" h="647064">
                  <a:moveTo>
                    <a:pt x="367436" y="0"/>
                  </a:moveTo>
                  <a:lnTo>
                    <a:pt x="327969" y="9555"/>
                  </a:lnTo>
                  <a:lnTo>
                    <a:pt x="304569" y="33984"/>
                  </a:lnTo>
                  <a:lnTo>
                    <a:pt x="290179" y="68072"/>
                  </a:lnTo>
                  <a:lnTo>
                    <a:pt x="277743" y="106604"/>
                  </a:lnTo>
                  <a:lnTo>
                    <a:pt x="260204" y="144368"/>
                  </a:lnTo>
                  <a:lnTo>
                    <a:pt x="230505" y="176149"/>
                  </a:lnTo>
                  <a:lnTo>
                    <a:pt x="212905" y="184826"/>
                  </a:lnTo>
                  <a:lnTo>
                    <a:pt x="189533" y="186515"/>
                  </a:lnTo>
                  <a:lnTo>
                    <a:pt x="161987" y="184132"/>
                  </a:lnTo>
                  <a:lnTo>
                    <a:pt x="131864" y="180594"/>
                  </a:lnTo>
                  <a:lnTo>
                    <a:pt x="93807" y="175059"/>
                  </a:lnTo>
                  <a:lnTo>
                    <a:pt x="57458" y="175466"/>
                  </a:lnTo>
                  <a:lnTo>
                    <a:pt x="25504" y="185898"/>
                  </a:lnTo>
                  <a:lnTo>
                    <a:pt x="635" y="210438"/>
                  </a:lnTo>
                  <a:lnTo>
                    <a:pt x="0" y="234747"/>
                  </a:lnTo>
                  <a:lnTo>
                    <a:pt x="20647" y="261342"/>
                  </a:lnTo>
                  <a:lnTo>
                    <a:pt x="54646" y="289632"/>
                  </a:lnTo>
                  <a:lnTo>
                    <a:pt x="94068" y="319026"/>
                  </a:lnTo>
                  <a:lnTo>
                    <a:pt x="130983" y="348933"/>
                  </a:lnTo>
                  <a:lnTo>
                    <a:pt x="157460" y="378763"/>
                  </a:lnTo>
                  <a:lnTo>
                    <a:pt x="165570" y="407924"/>
                  </a:lnTo>
                  <a:lnTo>
                    <a:pt x="154012" y="451746"/>
                  </a:lnTo>
                  <a:lnTo>
                    <a:pt x="135406" y="499756"/>
                  </a:lnTo>
                  <a:lnTo>
                    <a:pt x="118240" y="546784"/>
                  </a:lnTo>
                  <a:lnTo>
                    <a:pt x="111000" y="587662"/>
                  </a:lnTo>
                  <a:lnTo>
                    <a:pt x="122174" y="617220"/>
                  </a:lnTo>
                  <a:lnTo>
                    <a:pt x="152690" y="628035"/>
                  </a:lnTo>
                  <a:lnTo>
                    <a:pt x="194381" y="623062"/>
                  </a:lnTo>
                  <a:lnTo>
                    <a:pt x="240148" y="606292"/>
                  </a:lnTo>
                  <a:lnTo>
                    <a:pt x="282893" y="581720"/>
                  </a:lnTo>
                  <a:lnTo>
                    <a:pt x="315519" y="553338"/>
                  </a:lnTo>
                  <a:lnTo>
                    <a:pt x="334686" y="544468"/>
                  </a:lnTo>
                  <a:lnTo>
                    <a:pt x="360361" y="552958"/>
                  </a:lnTo>
                  <a:lnTo>
                    <a:pt x="390834" y="572877"/>
                  </a:lnTo>
                  <a:lnTo>
                    <a:pt x="424396" y="598297"/>
                  </a:lnTo>
                  <a:lnTo>
                    <a:pt x="464134" y="624510"/>
                  </a:lnTo>
                  <a:lnTo>
                    <a:pt x="499835" y="643223"/>
                  </a:lnTo>
                  <a:lnTo>
                    <a:pt x="528843" y="646553"/>
                  </a:lnTo>
                  <a:lnTo>
                    <a:pt x="548500" y="626618"/>
                  </a:lnTo>
                  <a:lnTo>
                    <a:pt x="556963" y="583422"/>
                  </a:lnTo>
                  <a:lnTo>
                    <a:pt x="549736" y="549005"/>
                  </a:lnTo>
                  <a:lnTo>
                    <a:pt x="536146" y="519130"/>
                  </a:lnTo>
                  <a:lnTo>
                    <a:pt x="525518" y="489559"/>
                  </a:lnTo>
                  <a:lnTo>
                    <a:pt x="527177" y="456057"/>
                  </a:lnTo>
                  <a:lnTo>
                    <a:pt x="549784" y="425719"/>
                  </a:lnTo>
                  <a:lnTo>
                    <a:pt x="619548" y="374401"/>
                  </a:lnTo>
                  <a:lnTo>
                    <a:pt x="647754" y="339582"/>
                  </a:lnTo>
                  <a:lnTo>
                    <a:pt x="658876" y="289433"/>
                  </a:lnTo>
                  <a:lnTo>
                    <a:pt x="648102" y="247232"/>
                  </a:lnTo>
                  <a:lnTo>
                    <a:pt x="618894" y="222297"/>
                  </a:lnTo>
                  <a:lnTo>
                    <a:pt x="578398" y="209772"/>
                  </a:lnTo>
                  <a:lnTo>
                    <a:pt x="533757" y="204803"/>
                  </a:lnTo>
                  <a:lnTo>
                    <a:pt x="492119" y="202537"/>
                  </a:lnTo>
                  <a:lnTo>
                    <a:pt x="460629" y="198120"/>
                  </a:lnTo>
                  <a:lnTo>
                    <a:pt x="444598" y="182893"/>
                  </a:lnTo>
                  <a:lnTo>
                    <a:pt x="437609" y="152755"/>
                  </a:lnTo>
                  <a:lnTo>
                    <a:pt x="434781" y="114037"/>
                  </a:lnTo>
                  <a:lnTo>
                    <a:pt x="431232" y="73072"/>
                  </a:lnTo>
                  <a:lnTo>
                    <a:pt x="422079" y="36189"/>
                  </a:lnTo>
                  <a:lnTo>
                    <a:pt x="402441" y="9721"/>
                  </a:lnTo>
                  <a:lnTo>
                    <a:pt x="367436" y="0"/>
                  </a:lnTo>
                  <a:close/>
                </a:path>
              </a:pathLst>
            </a:custGeom>
            <a:solidFill>
              <a:srgbClr val="C1E4F5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26199" y="2219322"/>
              <a:ext cx="353695" cy="329565"/>
            </a:xfrm>
            <a:custGeom>
              <a:avLst/>
              <a:gdLst/>
              <a:ahLst/>
              <a:cxnLst/>
              <a:rect l="l" t="t" r="r" b="b"/>
              <a:pathLst>
                <a:path w="353695" h="329564">
                  <a:moveTo>
                    <a:pt x="240944" y="0"/>
                  </a:moveTo>
                  <a:lnTo>
                    <a:pt x="211572" y="12400"/>
                  </a:lnTo>
                  <a:lnTo>
                    <a:pt x="185015" y="34444"/>
                  </a:lnTo>
                  <a:lnTo>
                    <a:pt x="164109" y="51309"/>
                  </a:lnTo>
                  <a:lnTo>
                    <a:pt x="142625" y="45833"/>
                  </a:lnTo>
                  <a:lnTo>
                    <a:pt x="115771" y="22925"/>
                  </a:lnTo>
                  <a:lnTo>
                    <a:pt x="86390" y="4589"/>
                  </a:lnTo>
                  <a:lnTo>
                    <a:pt x="57327" y="12828"/>
                  </a:lnTo>
                  <a:lnTo>
                    <a:pt x="45395" y="39572"/>
                  </a:lnTo>
                  <a:lnTo>
                    <a:pt x="53940" y="66089"/>
                  </a:lnTo>
                  <a:lnTo>
                    <a:pt x="67775" y="94678"/>
                  </a:lnTo>
                  <a:lnTo>
                    <a:pt x="71716" y="127636"/>
                  </a:lnTo>
                  <a:lnTo>
                    <a:pt x="37160" y="165355"/>
                  </a:lnTo>
                  <a:lnTo>
                    <a:pt x="21181" y="177353"/>
                  </a:lnTo>
                  <a:lnTo>
                    <a:pt x="7997" y="190851"/>
                  </a:lnTo>
                  <a:lnTo>
                    <a:pt x="105" y="206396"/>
                  </a:lnTo>
                  <a:lnTo>
                    <a:pt x="0" y="224537"/>
                  </a:lnTo>
                  <a:lnTo>
                    <a:pt x="21024" y="235795"/>
                  </a:lnTo>
                  <a:lnTo>
                    <a:pt x="61336" y="231919"/>
                  </a:lnTo>
                  <a:lnTo>
                    <a:pt x="104193" y="227306"/>
                  </a:lnTo>
                  <a:lnTo>
                    <a:pt x="132854" y="236348"/>
                  </a:lnTo>
                  <a:lnTo>
                    <a:pt x="147444" y="262604"/>
                  </a:lnTo>
                  <a:lnTo>
                    <a:pt x="160859" y="293324"/>
                  </a:lnTo>
                  <a:lnTo>
                    <a:pt x="175486" y="318734"/>
                  </a:lnTo>
                  <a:lnTo>
                    <a:pt x="228063" y="293752"/>
                  </a:lnTo>
                  <a:lnTo>
                    <a:pt x="241172" y="234824"/>
                  </a:lnTo>
                  <a:lnTo>
                    <a:pt x="244950" y="224492"/>
                  </a:lnTo>
                  <a:lnTo>
                    <a:pt x="257468" y="218172"/>
                  </a:lnTo>
                  <a:lnTo>
                    <a:pt x="275932" y="214304"/>
                  </a:lnTo>
                  <a:lnTo>
                    <a:pt x="297548" y="211329"/>
                  </a:lnTo>
                  <a:lnTo>
                    <a:pt x="321744" y="206369"/>
                  </a:lnTo>
                  <a:lnTo>
                    <a:pt x="341709" y="200122"/>
                  </a:lnTo>
                  <a:lnTo>
                    <a:pt x="353573" y="190684"/>
                  </a:lnTo>
                  <a:lnTo>
                    <a:pt x="353466" y="176150"/>
                  </a:lnTo>
                  <a:lnTo>
                    <a:pt x="337081" y="154096"/>
                  </a:lnTo>
                  <a:lnTo>
                    <a:pt x="317461" y="144115"/>
                  </a:lnTo>
                  <a:lnTo>
                    <a:pt x="298252" y="136467"/>
                  </a:lnTo>
                  <a:lnTo>
                    <a:pt x="283095" y="121413"/>
                  </a:lnTo>
                  <a:lnTo>
                    <a:pt x="280759" y="96809"/>
                  </a:lnTo>
                  <a:lnTo>
                    <a:pt x="285667" y="69169"/>
                  </a:lnTo>
                  <a:lnTo>
                    <a:pt x="286088" y="40314"/>
                  </a:lnTo>
                  <a:lnTo>
                    <a:pt x="270294" y="12066"/>
                  </a:lnTo>
                  <a:lnTo>
                    <a:pt x="24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730" y="2299969"/>
              <a:ext cx="134848" cy="13347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0248" y="2577083"/>
              <a:ext cx="2298191" cy="370789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412239"/>
              <a:ext cx="214883" cy="405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59255" y="5956198"/>
            <a:ext cx="16116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Zalo</a:t>
            </a:r>
            <a:r>
              <a:rPr dirty="0" sz="1800" spc="-2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Bố</a:t>
            </a:r>
            <a:r>
              <a:rPr dirty="0" sz="1800" spc="-3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Kiều</a:t>
            </a:r>
            <a:r>
              <a:rPr dirty="0" sz="1800" spc="-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Linh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297179" y="-18288"/>
            <a:ext cx="11599545" cy="6559550"/>
            <a:chOff x="297179" y="-18288"/>
            <a:chExt cx="11599545" cy="6559550"/>
          </a:xfrm>
        </p:grpSpPr>
        <p:sp>
          <p:nvSpPr>
            <p:cNvPr id="4" name="object 4" descr=""/>
            <p:cNvSpPr/>
            <p:nvPr/>
          </p:nvSpPr>
          <p:spPr>
            <a:xfrm>
              <a:off x="316229" y="1148334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6229" y="1148334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1140561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400"/>
                  </a:lnTo>
                  <a:lnTo>
                    <a:pt x="11405616" y="914400"/>
                  </a:lnTo>
                  <a:lnTo>
                    <a:pt x="11453798" y="906633"/>
                  </a:lnTo>
                  <a:lnTo>
                    <a:pt x="11495635" y="885005"/>
                  </a:lnTo>
                  <a:lnTo>
                    <a:pt x="11528621" y="852019"/>
                  </a:lnTo>
                  <a:lnTo>
                    <a:pt x="11550249" y="810182"/>
                  </a:lnTo>
                  <a:lnTo>
                    <a:pt x="11558016" y="762000"/>
                  </a:lnTo>
                  <a:lnTo>
                    <a:pt x="11558016" y="152400"/>
                  </a:lnTo>
                  <a:lnTo>
                    <a:pt x="11550249" y="104217"/>
                  </a:lnTo>
                  <a:lnTo>
                    <a:pt x="11528621" y="62380"/>
                  </a:lnTo>
                  <a:lnTo>
                    <a:pt x="11495635" y="29394"/>
                  </a:lnTo>
                  <a:lnTo>
                    <a:pt x="11453798" y="7766"/>
                  </a:lnTo>
                  <a:lnTo>
                    <a:pt x="11405616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05616" y="0"/>
                  </a:lnTo>
                  <a:lnTo>
                    <a:pt x="11453798" y="7766"/>
                  </a:lnTo>
                  <a:lnTo>
                    <a:pt x="11495635" y="29394"/>
                  </a:lnTo>
                  <a:lnTo>
                    <a:pt x="11528621" y="62380"/>
                  </a:lnTo>
                  <a:lnTo>
                    <a:pt x="11550249" y="104217"/>
                  </a:lnTo>
                  <a:lnTo>
                    <a:pt x="11558016" y="152400"/>
                  </a:lnTo>
                  <a:lnTo>
                    <a:pt x="11558016" y="762000"/>
                  </a:lnTo>
                  <a:lnTo>
                    <a:pt x="11550249" y="810182"/>
                  </a:lnTo>
                  <a:lnTo>
                    <a:pt x="11528621" y="852019"/>
                  </a:lnTo>
                  <a:lnTo>
                    <a:pt x="11495635" y="885005"/>
                  </a:lnTo>
                  <a:lnTo>
                    <a:pt x="11453798" y="906633"/>
                  </a:lnTo>
                  <a:lnTo>
                    <a:pt x="11405616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773173" y="165557"/>
            <a:ext cx="89630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34365" algn="l"/>
              </a:tabLst>
            </a:pPr>
            <a:r>
              <a:rPr dirty="0" sz="4000" spc="-25" b="1">
                <a:solidFill>
                  <a:srgbClr val="FF0000"/>
                </a:solidFill>
                <a:latin typeface="Carlito"/>
                <a:cs typeface="Carlito"/>
              </a:rPr>
              <a:t>3.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	Tìm</a:t>
            </a:r>
            <a:r>
              <a:rPr dirty="0" sz="4000" spc="2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2</a:t>
            </a:r>
            <a:r>
              <a:rPr dirty="0" sz="40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–</a:t>
            </a:r>
            <a:r>
              <a:rPr dirty="0" sz="40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3</a:t>
            </a:r>
            <a:r>
              <a:rPr dirty="0" sz="4000" spc="-4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40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đồng</a:t>
            </a:r>
            <a:r>
              <a:rPr dirty="0" sz="40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nghĩa</a:t>
            </a:r>
            <a:r>
              <a:rPr dirty="0" sz="40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với</a:t>
            </a:r>
            <a:r>
              <a:rPr dirty="0" sz="4000" spc="-7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mỗi</a:t>
            </a:r>
            <a:r>
              <a:rPr dirty="0" sz="40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40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spc="-20" b="1">
                <a:solidFill>
                  <a:srgbClr val="FF0000"/>
                </a:solidFill>
                <a:latin typeface="Carlito"/>
                <a:cs typeface="Carlito"/>
              </a:rPr>
              <a:t>sau:</a:t>
            </a:r>
            <a:endParaRPr sz="4000">
              <a:latin typeface="Carlito"/>
              <a:cs typeface="Carli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0"/>
            <a:ext cx="3842385" cy="3092450"/>
            <a:chOff x="0" y="0"/>
            <a:chExt cx="3842385" cy="309245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83079" cy="148437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989838" y="2056638"/>
              <a:ext cx="2833370" cy="1016635"/>
            </a:xfrm>
            <a:custGeom>
              <a:avLst/>
              <a:gdLst/>
              <a:ahLst/>
              <a:cxnLst/>
              <a:rect l="l" t="t" r="r" b="b"/>
              <a:pathLst>
                <a:path w="2833370" h="1016635">
                  <a:moveTo>
                    <a:pt x="2663698" y="0"/>
                  </a:moveTo>
                  <a:lnTo>
                    <a:pt x="169418" y="0"/>
                  </a:lnTo>
                  <a:lnTo>
                    <a:pt x="124382" y="6049"/>
                  </a:lnTo>
                  <a:lnTo>
                    <a:pt x="83912" y="23123"/>
                  </a:lnTo>
                  <a:lnTo>
                    <a:pt x="49623" y="49609"/>
                  </a:lnTo>
                  <a:lnTo>
                    <a:pt x="23131" y="83895"/>
                  </a:lnTo>
                  <a:lnTo>
                    <a:pt x="6052" y="124368"/>
                  </a:lnTo>
                  <a:lnTo>
                    <a:pt x="0" y="169417"/>
                  </a:lnTo>
                  <a:lnTo>
                    <a:pt x="0" y="847089"/>
                  </a:lnTo>
                  <a:lnTo>
                    <a:pt x="6052" y="892139"/>
                  </a:lnTo>
                  <a:lnTo>
                    <a:pt x="23131" y="932612"/>
                  </a:lnTo>
                  <a:lnTo>
                    <a:pt x="49623" y="966898"/>
                  </a:lnTo>
                  <a:lnTo>
                    <a:pt x="83912" y="993384"/>
                  </a:lnTo>
                  <a:lnTo>
                    <a:pt x="124382" y="1010458"/>
                  </a:lnTo>
                  <a:lnTo>
                    <a:pt x="169418" y="1016508"/>
                  </a:lnTo>
                  <a:lnTo>
                    <a:pt x="2663698" y="1016508"/>
                  </a:lnTo>
                  <a:lnTo>
                    <a:pt x="2708747" y="1010458"/>
                  </a:lnTo>
                  <a:lnTo>
                    <a:pt x="2749220" y="993384"/>
                  </a:lnTo>
                  <a:lnTo>
                    <a:pt x="2783506" y="966898"/>
                  </a:lnTo>
                  <a:lnTo>
                    <a:pt x="2809992" y="932612"/>
                  </a:lnTo>
                  <a:lnTo>
                    <a:pt x="2827066" y="892139"/>
                  </a:lnTo>
                  <a:lnTo>
                    <a:pt x="2833116" y="847089"/>
                  </a:lnTo>
                  <a:lnTo>
                    <a:pt x="2833116" y="169417"/>
                  </a:lnTo>
                  <a:lnTo>
                    <a:pt x="2827066" y="124368"/>
                  </a:lnTo>
                  <a:lnTo>
                    <a:pt x="2809992" y="83895"/>
                  </a:lnTo>
                  <a:lnTo>
                    <a:pt x="2783506" y="49609"/>
                  </a:lnTo>
                  <a:lnTo>
                    <a:pt x="2749220" y="23123"/>
                  </a:lnTo>
                  <a:lnTo>
                    <a:pt x="2708747" y="6049"/>
                  </a:lnTo>
                  <a:lnTo>
                    <a:pt x="26636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989838" y="2056638"/>
              <a:ext cx="2833370" cy="1016635"/>
            </a:xfrm>
            <a:custGeom>
              <a:avLst/>
              <a:gdLst/>
              <a:ahLst/>
              <a:cxnLst/>
              <a:rect l="l" t="t" r="r" b="b"/>
              <a:pathLst>
                <a:path w="2833370" h="1016635">
                  <a:moveTo>
                    <a:pt x="0" y="169417"/>
                  </a:moveTo>
                  <a:lnTo>
                    <a:pt x="6052" y="124368"/>
                  </a:lnTo>
                  <a:lnTo>
                    <a:pt x="23131" y="83895"/>
                  </a:lnTo>
                  <a:lnTo>
                    <a:pt x="49623" y="49609"/>
                  </a:lnTo>
                  <a:lnTo>
                    <a:pt x="83912" y="23123"/>
                  </a:lnTo>
                  <a:lnTo>
                    <a:pt x="124382" y="6049"/>
                  </a:lnTo>
                  <a:lnTo>
                    <a:pt x="169418" y="0"/>
                  </a:lnTo>
                  <a:lnTo>
                    <a:pt x="2663698" y="0"/>
                  </a:lnTo>
                  <a:lnTo>
                    <a:pt x="2708747" y="6049"/>
                  </a:lnTo>
                  <a:lnTo>
                    <a:pt x="2749220" y="23123"/>
                  </a:lnTo>
                  <a:lnTo>
                    <a:pt x="2783506" y="49609"/>
                  </a:lnTo>
                  <a:lnTo>
                    <a:pt x="2809992" y="83895"/>
                  </a:lnTo>
                  <a:lnTo>
                    <a:pt x="2827066" y="124368"/>
                  </a:lnTo>
                  <a:lnTo>
                    <a:pt x="2833116" y="169417"/>
                  </a:lnTo>
                  <a:lnTo>
                    <a:pt x="2833116" y="847089"/>
                  </a:lnTo>
                  <a:lnTo>
                    <a:pt x="2827066" y="892139"/>
                  </a:lnTo>
                  <a:lnTo>
                    <a:pt x="2809992" y="932612"/>
                  </a:lnTo>
                  <a:lnTo>
                    <a:pt x="2783506" y="966898"/>
                  </a:lnTo>
                  <a:lnTo>
                    <a:pt x="2749220" y="993384"/>
                  </a:lnTo>
                  <a:lnTo>
                    <a:pt x="2708747" y="1010458"/>
                  </a:lnTo>
                  <a:lnTo>
                    <a:pt x="2663698" y="1016508"/>
                  </a:lnTo>
                  <a:lnTo>
                    <a:pt x="169418" y="1016508"/>
                  </a:lnTo>
                  <a:lnTo>
                    <a:pt x="124382" y="1010458"/>
                  </a:lnTo>
                  <a:lnTo>
                    <a:pt x="83912" y="993384"/>
                  </a:lnTo>
                  <a:lnTo>
                    <a:pt x="49623" y="966898"/>
                  </a:lnTo>
                  <a:lnTo>
                    <a:pt x="23131" y="932612"/>
                  </a:lnTo>
                  <a:lnTo>
                    <a:pt x="6052" y="892139"/>
                  </a:lnTo>
                  <a:lnTo>
                    <a:pt x="0" y="847089"/>
                  </a:lnTo>
                  <a:lnTo>
                    <a:pt x="0" y="169417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572894" y="2184349"/>
            <a:ext cx="1668145" cy="6972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00"/>
                </a:solidFill>
                <a:latin typeface="Arial"/>
                <a:cs typeface="Arial"/>
              </a:rPr>
              <a:t>trẻ</a:t>
            </a:r>
            <a:r>
              <a:rPr dirty="0" sz="4400" spc="-1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5">
                <a:solidFill>
                  <a:srgbClr val="000000"/>
                </a:solidFill>
                <a:latin typeface="Arial"/>
                <a:cs typeface="Arial"/>
              </a:rPr>
              <a:t>thơ</a:t>
            </a:r>
            <a:endParaRPr sz="44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4325111" y="3249167"/>
            <a:ext cx="6421120" cy="1983105"/>
            <a:chOff x="4325111" y="3249167"/>
            <a:chExt cx="6421120" cy="1983105"/>
          </a:xfrm>
        </p:grpSpPr>
        <p:sp>
          <p:nvSpPr>
            <p:cNvPr id="15" name="object 15" descr=""/>
            <p:cNvSpPr/>
            <p:nvPr/>
          </p:nvSpPr>
          <p:spPr>
            <a:xfrm>
              <a:off x="4344161" y="3268217"/>
              <a:ext cx="2833370" cy="1018540"/>
            </a:xfrm>
            <a:custGeom>
              <a:avLst/>
              <a:gdLst/>
              <a:ahLst/>
              <a:cxnLst/>
              <a:rect l="l" t="t" r="r" b="b"/>
              <a:pathLst>
                <a:path w="2833370" h="1018539">
                  <a:moveTo>
                    <a:pt x="2663443" y="0"/>
                  </a:moveTo>
                  <a:lnTo>
                    <a:pt x="169672" y="0"/>
                  </a:lnTo>
                  <a:lnTo>
                    <a:pt x="124559" y="6059"/>
                  </a:lnTo>
                  <a:lnTo>
                    <a:pt x="84026" y="23161"/>
                  </a:lnTo>
                  <a:lnTo>
                    <a:pt x="49688" y="49688"/>
                  </a:lnTo>
                  <a:lnTo>
                    <a:pt x="23161" y="84026"/>
                  </a:lnTo>
                  <a:lnTo>
                    <a:pt x="6059" y="124559"/>
                  </a:lnTo>
                  <a:lnTo>
                    <a:pt x="0" y="169672"/>
                  </a:lnTo>
                  <a:lnTo>
                    <a:pt x="0" y="848360"/>
                  </a:lnTo>
                  <a:lnTo>
                    <a:pt x="6059" y="893472"/>
                  </a:lnTo>
                  <a:lnTo>
                    <a:pt x="23161" y="934005"/>
                  </a:lnTo>
                  <a:lnTo>
                    <a:pt x="49688" y="968343"/>
                  </a:lnTo>
                  <a:lnTo>
                    <a:pt x="84026" y="994870"/>
                  </a:lnTo>
                  <a:lnTo>
                    <a:pt x="124559" y="1011972"/>
                  </a:lnTo>
                  <a:lnTo>
                    <a:pt x="169672" y="1018032"/>
                  </a:lnTo>
                  <a:lnTo>
                    <a:pt x="2663443" y="1018032"/>
                  </a:lnTo>
                  <a:lnTo>
                    <a:pt x="2708556" y="1011972"/>
                  </a:lnTo>
                  <a:lnTo>
                    <a:pt x="2749089" y="994870"/>
                  </a:lnTo>
                  <a:lnTo>
                    <a:pt x="2783427" y="968343"/>
                  </a:lnTo>
                  <a:lnTo>
                    <a:pt x="2809954" y="934005"/>
                  </a:lnTo>
                  <a:lnTo>
                    <a:pt x="2827056" y="893472"/>
                  </a:lnTo>
                  <a:lnTo>
                    <a:pt x="2833116" y="848360"/>
                  </a:lnTo>
                  <a:lnTo>
                    <a:pt x="2833116" y="169672"/>
                  </a:lnTo>
                  <a:lnTo>
                    <a:pt x="2827056" y="124559"/>
                  </a:lnTo>
                  <a:lnTo>
                    <a:pt x="2809954" y="84026"/>
                  </a:lnTo>
                  <a:lnTo>
                    <a:pt x="2783427" y="49688"/>
                  </a:lnTo>
                  <a:lnTo>
                    <a:pt x="2749089" y="23161"/>
                  </a:lnTo>
                  <a:lnTo>
                    <a:pt x="2708556" y="6059"/>
                  </a:lnTo>
                  <a:lnTo>
                    <a:pt x="26634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4344161" y="3268217"/>
              <a:ext cx="2833370" cy="1018540"/>
            </a:xfrm>
            <a:custGeom>
              <a:avLst/>
              <a:gdLst/>
              <a:ahLst/>
              <a:cxnLst/>
              <a:rect l="l" t="t" r="r" b="b"/>
              <a:pathLst>
                <a:path w="2833370" h="1018539">
                  <a:moveTo>
                    <a:pt x="0" y="169672"/>
                  </a:moveTo>
                  <a:lnTo>
                    <a:pt x="6059" y="124559"/>
                  </a:lnTo>
                  <a:lnTo>
                    <a:pt x="23161" y="84026"/>
                  </a:lnTo>
                  <a:lnTo>
                    <a:pt x="49688" y="49688"/>
                  </a:lnTo>
                  <a:lnTo>
                    <a:pt x="84026" y="23161"/>
                  </a:lnTo>
                  <a:lnTo>
                    <a:pt x="124559" y="6059"/>
                  </a:lnTo>
                  <a:lnTo>
                    <a:pt x="169672" y="0"/>
                  </a:lnTo>
                  <a:lnTo>
                    <a:pt x="2663443" y="0"/>
                  </a:lnTo>
                  <a:lnTo>
                    <a:pt x="2708556" y="6059"/>
                  </a:lnTo>
                  <a:lnTo>
                    <a:pt x="2749089" y="23161"/>
                  </a:lnTo>
                  <a:lnTo>
                    <a:pt x="2783427" y="49688"/>
                  </a:lnTo>
                  <a:lnTo>
                    <a:pt x="2809954" y="84026"/>
                  </a:lnTo>
                  <a:lnTo>
                    <a:pt x="2827056" y="124559"/>
                  </a:lnTo>
                  <a:lnTo>
                    <a:pt x="2833116" y="169672"/>
                  </a:lnTo>
                  <a:lnTo>
                    <a:pt x="2833116" y="848360"/>
                  </a:lnTo>
                  <a:lnTo>
                    <a:pt x="2827056" y="893472"/>
                  </a:lnTo>
                  <a:lnTo>
                    <a:pt x="2809954" y="934005"/>
                  </a:lnTo>
                  <a:lnTo>
                    <a:pt x="2783427" y="968343"/>
                  </a:lnTo>
                  <a:lnTo>
                    <a:pt x="2749089" y="994870"/>
                  </a:lnTo>
                  <a:lnTo>
                    <a:pt x="2708556" y="1011972"/>
                  </a:lnTo>
                  <a:lnTo>
                    <a:pt x="2663443" y="1018032"/>
                  </a:lnTo>
                  <a:lnTo>
                    <a:pt x="169672" y="1018032"/>
                  </a:lnTo>
                  <a:lnTo>
                    <a:pt x="124559" y="1011972"/>
                  </a:lnTo>
                  <a:lnTo>
                    <a:pt x="84026" y="994870"/>
                  </a:lnTo>
                  <a:lnTo>
                    <a:pt x="49688" y="968343"/>
                  </a:lnTo>
                  <a:lnTo>
                    <a:pt x="23161" y="934005"/>
                  </a:lnTo>
                  <a:lnTo>
                    <a:pt x="6059" y="893472"/>
                  </a:lnTo>
                  <a:lnTo>
                    <a:pt x="0" y="848360"/>
                  </a:lnTo>
                  <a:lnTo>
                    <a:pt x="0" y="169672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7893558" y="4194809"/>
              <a:ext cx="2833370" cy="1018540"/>
            </a:xfrm>
            <a:custGeom>
              <a:avLst/>
              <a:gdLst/>
              <a:ahLst/>
              <a:cxnLst/>
              <a:rect l="l" t="t" r="r" b="b"/>
              <a:pathLst>
                <a:path w="2833370" h="1018539">
                  <a:moveTo>
                    <a:pt x="2663444" y="0"/>
                  </a:moveTo>
                  <a:lnTo>
                    <a:pt x="169672" y="0"/>
                  </a:lnTo>
                  <a:lnTo>
                    <a:pt x="124559" y="6059"/>
                  </a:lnTo>
                  <a:lnTo>
                    <a:pt x="84026" y="23161"/>
                  </a:lnTo>
                  <a:lnTo>
                    <a:pt x="49688" y="49688"/>
                  </a:lnTo>
                  <a:lnTo>
                    <a:pt x="23161" y="84026"/>
                  </a:lnTo>
                  <a:lnTo>
                    <a:pt x="6059" y="124559"/>
                  </a:lnTo>
                  <a:lnTo>
                    <a:pt x="0" y="169671"/>
                  </a:lnTo>
                  <a:lnTo>
                    <a:pt x="0" y="848359"/>
                  </a:lnTo>
                  <a:lnTo>
                    <a:pt x="6059" y="893472"/>
                  </a:lnTo>
                  <a:lnTo>
                    <a:pt x="23161" y="934005"/>
                  </a:lnTo>
                  <a:lnTo>
                    <a:pt x="49688" y="968343"/>
                  </a:lnTo>
                  <a:lnTo>
                    <a:pt x="84026" y="994870"/>
                  </a:lnTo>
                  <a:lnTo>
                    <a:pt x="124559" y="1011972"/>
                  </a:lnTo>
                  <a:lnTo>
                    <a:pt x="169672" y="1018032"/>
                  </a:lnTo>
                  <a:lnTo>
                    <a:pt x="2663444" y="1018032"/>
                  </a:lnTo>
                  <a:lnTo>
                    <a:pt x="2708556" y="1011972"/>
                  </a:lnTo>
                  <a:lnTo>
                    <a:pt x="2749089" y="994870"/>
                  </a:lnTo>
                  <a:lnTo>
                    <a:pt x="2783427" y="968343"/>
                  </a:lnTo>
                  <a:lnTo>
                    <a:pt x="2809954" y="934005"/>
                  </a:lnTo>
                  <a:lnTo>
                    <a:pt x="2827056" y="893472"/>
                  </a:lnTo>
                  <a:lnTo>
                    <a:pt x="2833116" y="848359"/>
                  </a:lnTo>
                  <a:lnTo>
                    <a:pt x="2833116" y="169671"/>
                  </a:lnTo>
                  <a:lnTo>
                    <a:pt x="2827056" y="124559"/>
                  </a:lnTo>
                  <a:lnTo>
                    <a:pt x="2809954" y="84026"/>
                  </a:lnTo>
                  <a:lnTo>
                    <a:pt x="2783427" y="49688"/>
                  </a:lnTo>
                  <a:lnTo>
                    <a:pt x="2749089" y="23161"/>
                  </a:lnTo>
                  <a:lnTo>
                    <a:pt x="2708556" y="6059"/>
                  </a:lnTo>
                  <a:lnTo>
                    <a:pt x="2663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893558" y="4194809"/>
              <a:ext cx="2833370" cy="1018540"/>
            </a:xfrm>
            <a:custGeom>
              <a:avLst/>
              <a:gdLst/>
              <a:ahLst/>
              <a:cxnLst/>
              <a:rect l="l" t="t" r="r" b="b"/>
              <a:pathLst>
                <a:path w="2833370" h="1018539">
                  <a:moveTo>
                    <a:pt x="0" y="169671"/>
                  </a:moveTo>
                  <a:lnTo>
                    <a:pt x="6059" y="124559"/>
                  </a:lnTo>
                  <a:lnTo>
                    <a:pt x="23161" y="84026"/>
                  </a:lnTo>
                  <a:lnTo>
                    <a:pt x="49688" y="49688"/>
                  </a:lnTo>
                  <a:lnTo>
                    <a:pt x="84026" y="23161"/>
                  </a:lnTo>
                  <a:lnTo>
                    <a:pt x="124559" y="6059"/>
                  </a:lnTo>
                  <a:lnTo>
                    <a:pt x="169672" y="0"/>
                  </a:lnTo>
                  <a:lnTo>
                    <a:pt x="2663444" y="0"/>
                  </a:lnTo>
                  <a:lnTo>
                    <a:pt x="2708556" y="6059"/>
                  </a:lnTo>
                  <a:lnTo>
                    <a:pt x="2749089" y="23161"/>
                  </a:lnTo>
                  <a:lnTo>
                    <a:pt x="2783427" y="49688"/>
                  </a:lnTo>
                  <a:lnTo>
                    <a:pt x="2809954" y="84026"/>
                  </a:lnTo>
                  <a:lnTo>
                    <a:pt x="2827056" y="124559"/>
                  </a:lnTo>
                  <a:lnTo>
                    <a:pt x="2833116" y="169671"/>
                  </a:lnTo>
                  <a:lnTo>
                    <a:pt x="2833116" y="848359"/>
                  </a:lnTo>
                  <a:lnTo>
                    <a:pt x="2827056" y="893472"/>
                  </a:lnTo>
                  <a:lnTo>
                    <a:pt x="2809954" y="934005"/>
                  </a:lnTo>
                  <a:lnTo>
                    <a:pt x="2783427" y="968343"/>
                  </a:lnTo>
                  <a:lnTo>
                    <a:pt x="2749089" y="994870"/>
                  </a:lnTo>
                  <a:lnTo>
                    <a:pt x="2708556" y="1011972"/>
                  </a:lnTo>
                  <a:lnTo>
                    <a:pt x="2663444" y="1018032"/>
                  </a:lnTo>
                  <a:lnTo>
                    <a:pt x="169672" y="1018032"/>
                  </a:lnTo>
                  <a:lnTo>
                    <a:pt x="124559" y="1011972"/>
                  </a:lnTo>
                  <a:lnTo>
                    <a:pt x="84026" y="994870"/>
                  </a:lnTo>
                  <a:lnTo>
                    <a:pt x="49688" y="968343"/>
                  </a:lnTo>
                  <a:lnTo>
                    <a:pt x="23161" y="934005"/>
                  </a:lnTo>
                  <a:lnTo>
                    <a:pt x="6059" y="893472"/>
                  </a:lnTo>
                  <a:lnTo>
                    <a:pt x="0" y="848359"/>
                  </a:lnTo>
                  <a:lnTo>
                    <a:pt x="0" y="169671"/>
                  </a:lnTo>
                  <a:close/>
                </a:path>
              </a:pathLst>
            </a:custGeom>
            <a:ln w="381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268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15"/>
              </a:spcBef>
            </a:pPr>
            <a:r>
              <a:rPr dirty="0"/>
              <a:t>gắn</a:t>
            </a:r>
            <a:r>
              <a:rPr dirty="0" spc="-85"/>
              <a:t> </a:t>
            </a:r>
            <a:r>
              <a:rPr dirty="0" spc="-25"/>
              <a:t>bó</a:t>
            </a:r>
          </a:p>
          <a:p>
            <a:pPr marL="3343910">
              <a:lnSpc>
                <a:spcPct val="100000"/>
              </a:lnSpc>
              <a:spcBef>
                <a:spcPts val="2020"/>
              </a:spcBef>
            </a:pPr>
            <a:r>
              <a:rPr dirty="0"/>
              <a:t>yêu</a:t>
            </a:r>
            <a:r>
              <a:rPr dirty="0" spc="-20"/>
              <a:t> mến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84530" y="115951"/>
            <a:ext cx="11824970" cy="6591300"/>
            <a:chOff x="184530" y="115951"/>
            <a:chExt cx="11824970" cy="6591300"/>
          </a:xfrm>
        </p:grpSpPr>
        <p:sp>
          <p:nvSpPr>
            <p:cNvPr id="4" name="object 4" descr=""/>
            <p:cNvSpPr/>
            <p:nvPr/>
          </p:nvSpPr>
          <p:spPr>
            <a:xfrm>
              <a:off x="200405" y="131826"/>
              <a:ext cx="11793220" cy="6559550"/>
            </a:xfrm>
            <a:custGeom>
              <a:avLst/>
              <a:gdLst/>
              <a:ahLst/>
              <a:cxnLst/>
              <a:rect l="l" t="t" r="r" b="b"/>
              <a:pathLst>
                <a:path w="11793220" h="6559550">
                  <a:moveTo>
                    <a:pt x="11178794" y="0"/>
                  </a:moveTo>
                  <a:lnTo>
                    <a:pt x="613943" y="0"/>
                  </a:lnTo>
                  <a:lnTo>
                    <a:pt x="565964" y="1846"/>
                  </a:lnTo>
                  <a:lnTo>
                    <a:pt x="518996" y="7296"/>
                  </a:lnTo>
                  <a:lnTo>
                    <a:pt x="473174" y="16212"/>
                  </a:lnTo>
                  <a:lnTo>
                    <a:pt x="428634" y="28458"/>
                  </a:lnTo>
                  <a:lnTo>
                    <a:pt x="385514" y="43897"/>
                  </a:lnTo>
                  <a:lnTo>
                    <a:pt x="343949" y="62393"/>
                  </a:lnTo>
                  <a:lnTo>
                    <a:pt x="304077" y="83810"/>
                  </a:lnTo>
                  <a:lnTo>
                    <a:pt x="266034" y="108011"/>
                  </a:lnTo>
                  <a:lnTo>
                    <a:pt x="229956" y="134860"/>
                  </a:lnTo>
                  <a:lnTo>
                    <a:pt x="195979" y="164220"/>
                  </a:lnTo>
                  <a:lnTo>
                    <a:pt x="164241" y="195956"/>
                  </a:lnTo>
                  <a:lnTo>
                    <a:pt x="134878" y="229929"/>
                  </a:lnTo>
                  <a:lnTo>
                    <a:pt x="108026" y="266005"/>
                  </a:lnTo>
                  <a:lnTo>
                    <a:pt x="83822" y="304047"/>
                  </a:lnTo>
                  <a:lnTo>
                    <a:pt x="62403" y="343918"/>
                  </a:lnTo>
                  <a:lnTo>
                    <a:pt x="43904" y="385481"/>
                  </a:lnTo>
                  <a:lnTo>
                    <a:pt x="28462" y="428601"/>
                  </a:lnTo>
                  <a:lnTo>
                    <a:pt x="16215" y="473142"/>
                  </a:lnTo>
                  <a:lnTo>
                    <a:pt x="7297" y="518965"/>
                  </a:lnTo>
                  <a:lnTo>
                    <a:pt x="1847" y="565936"/>
                  </a:lnTo>
                  <a:lnTo>
                    <a:pt x="0" y="613918"/>
                  </a:lnTo>
                  <a:lnTo>
                    <a:pt x="0" y="5945352"/>
                  </a:lnTo>
                  <a:lnTo>
                    <a:pt x="1847" y="5993331"/>
                  </a:lnTo>
                  <a:lnTo>
                    <a:pt x="7297" y="6040299"/>
                  </a:lnTo>
                  <a:lnTo>
                    <a:pt x="16215" y="6086121"/>
                  </a:lnTo>
                  <a:lnTo>
                    <a:pt x="28462" y="6130661"/>
                  </a:lnTo>
                  <a:lnTo>
                    <a:pt x="43904" y="6173781"/>
                  </a:lnTo>
                  <a:lnTo>
                    <a:pt x="62403" y="6215346"/>
                  </a:lnTo>
                  <a:lnTo>
                    <a:pt x="83822" y="6255218"/>
                  </a:lnTo>
                  <a:lnTo>
                    <a:pt x="108026" y="6293261"/>
                  </a:lnTo>
                  <a:lnTo>
                    <a:pt x="134878" y="6329339"/>
                  </a:lnTo>
                  <a:lnTo>
                    <a:pt x="164241" y="6363316"/>
                  </a:lnTo>
                  <a:lnTo>
                    <a:pt x="195979" y="6395054"/>
                  </a:lnTo>
                  <a:lnTo>
                    <a:pt x="229956" y="6424417"/>
                  </a:lnTo>
                  <a:lnTo>
                    <a:pt x="266034" y="6451269"/>
                  </a:lnTo>
                  <a:lnTo>
                    <a:pt x="304077" y="6475473"/>
                  </a:lnTo>
                  <a:lnTo>
                    <a:pt x="343949" y="6496892"/>
                  </a:lnTo>
                  <a:lnTo>
                    <a:pt x="385514" y="6515391"/>
                  </a:lnTo>
                  <a:lnTo>
                    <a:pt x="428634" y="6530833"/>
                  </a:lnTo>
                  <a:lnTo>
                    <a:pt x="473174" y="6543080"/>
                  </a:lnTo>
                  <a:lnTo>
                    <a:pt x="518996" y="6551998"/>
                  </a:lnTo>
                  <a:lnTo>
                    <a:pt x="565964" y="6557448"/>
                  </a:lnTo>
                  <a:lnTo>
                    <a:pt x="613943" y="6559296"/>
                  </a:lnTo>
                  <a:lnTo>
                    <a:pt x="11178794" y="6559296"/>
                  </a:lnTo>
                  <a:lnTo>
                    <a:pt x="11226775" y="6557448"/>
                  </a:lnTo>
                  <a:lnTo>
                    <a:pt x="11273746" y="6551998"/>
                  </a:lnTo>
                  <a:lnTo>
                    <a:pt x="11319569" y="6543080"/>
                  </a:lnTo>
                  <a:lnTo>
                    <a:pt x="11364110" y="6530833"/>
                  </a:lnTo>
                  <a:lnTo>
                    <a:pt x="11407230" y="6515391"/>
                  </a:lnTo>
                  <a:lnTo>
                    <a:pt x="11448793" y="6496892"/>
                  </a:lnTo>
                  <a:lnTo>
                    <a:pt x="11488664" y="6475473"/>
                  </a:lnTo>
                  <a:lnTo>
                    <a:pt x="11526706" y="6451269"/>
                  </a:lnTo>
                  <a:lnTo>
                    <a:pt x="11562782" y="6424417"/>
                  </a:lnTo>
                  <a:lnTo>
                    <a:pt x="11596755" y="6395054"/>
                  </a:lnTo>
                  <a:lnTo>
                    <a:pt x="11628491" y="6363316"/>
                  </a:lnTo>
                  <a:lnTo>
                    <a:pt x="11657851" y="6329339"/>
                  </a:lnTo>
                  <a:lnTo>
                    <a:pt x="11684700" y="6293261"/>
                  </a:lnTo>
                  <a:lnTo>
                    <a:pt x="11708901" y="6255218"/>
                  </a:lnTo>
                  <a:lnTo>
                    <a:pt x="11730318" y="6215346"/>
                  </a:lnTo>
                  <a:lnTo>
                    <a:pt x="11748814" y="6173781"/>
                  </a:lnTo>
                  <a:lnTo>
                    <a:pt x="11764253" y="6130661"/>
                  </a:lnTo>
                  <a:lnTo>
                    <a:pt x="11776499" y="6086121"/>
                  </a:lnTo>
                  <a:lnTo>
                    <a:pt x="11785415" y="6040299"/>
                  </a:lnTo>
                  <a:lnTo>
                    <a:pt x="11790865" y="5993331"/>
                  </a:lnTo>
                  <a:lnTo>
                    <a:pt x="11792712" y="5945352"/>
                  </a:lnTo>
                  <a:lnTo>
                    <a:pt x="11792712" y="613918"/>
                  </a:lnTo>
                  <a:lnTo>
                    <a:pt x="11790865" y="565936"/>
                  </a:lnTo>
                  <a:lnTo>
                    <a:pt x="11785415" y="518965"/>
                  </a:lnTo>
                  <a:lnTo>
                    <a:pt x="11776499" y="473142"/>
                  </a:lnTo>
                  <a:lnTo>
                    <a:pt x="11764253" y="428601"/>
                  </a:lnTo>
                  <a:lnTo>
                    <a:pt x="11748814" y="385481"/>
                  </a:lnTo>
                  <a:lnTo>
                    <a:pt x="11730318" y="343918"/>
                  </a:lnTo>
                  <a:lnTo>
                    <a:pt x="11708901" y="304047"/>
                  </a:lnTo>
                  <a:lnTo>
                    <a:pt x="11684700" y="266005"/>
                  </a:lnTo>
                  <a:lnTo>
                    <a:pt x="11657851" y="229929"/>
                  </a:lnTo>
                  <a:lnTo>
                    <a:pt x="11628491" y="195956"/>
                  </a:lnTo>
                  <a:lnTo>
                    <a:pt x="11596755" y="164220"/>
                  </a:lnTo>
                  <a:lnTo>
                    <a:pt x="11562782" y="134860"/>
                  </a:lnTo>
                  <a:lnTo>
                    <a:pt x="11526706" y="108011"/>
                  </a:lnTo>
                  <a:lnTo>
                    <a:pt x="11488664" y="83810"/>
                  </a:lnTo>
                  <a:lnTo>
                    <a:pt x="11448793" y="62393"/>
                  </a:lnTo>
                  <a:lnTo>
                    <a:pt x="11407230" y="43897"/>
                  </a:lnTo>
                  <a:lnTo>
                    <a:pt x="11364110" y="28458"/>
                  </a:lnTo>
                  <a:lnTo>
                    <a:pt x="11319569" y="16212"/>
                  </a:lnTo>
                  <a:lnTo>
                    <a:pt x="11273746" y="7296"/>
                  </a:lnTo>
                  <a:lnTo>
                    <a:pt x="11226775" y="1846"/>
                  </a:lnTo>
                  <a:lnTo>
                    <a:pt x="11178794" y="0"/>
                  </a:lnTo>
                  <a:close/>
                </a:path>
              </a:pathLst>
            </a:custGeom>
            <a:solidFill>
              <a:srgbClr val="FFFFFF">
                <a:alpha val="87057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200405" y="131826"/>
              <a:ext cx="11793220" cy="6559550"/>
            </a:xfrm>
            <a:custGeom>
              <a:avLst/>
              <a:gdLst/>
              <a:ahLst/>
              <a:cxnLst/>
              <a:rect l="l" t="t" r="r" b="b"/>
              <a:pathLst>
                <a:path w="11793220" h="6559550">
                  <a:moveTo>
                    <a:pt x="0" y="613918"/>
                  </a:moveTo>
                  <a:lnTo>
                    <a:pt x="1847" y="565936"/>
                  </a:lnTo>
                  <a:lnTo>
                    <a:pt x="7297" y="518965"/>
                  </a:lnTo>
                  <a:lnTo>
                    <a:pt x="16215" y="473142"/>
                  </a:lnTo>
                  <a:lnTo>
                    <a:pt x="28462" y="428601"/>
                  </a:lnTo>
                  <a:lnTo>
                    <a:pt x="43904" y="385481"/>
                  </a:lnTo>
                  <a:lnTo>
                    <a:pt x="62403" y="343918"/>
                  </a:lnTo>
                  <a:lnTo>
                    <a:pt x="83822" y="304047"/>
                  </a:lnTo>
                  <a:lnTo>
                    <a:pt x="108026" y="266005"/>
                  </a:lnTo>
                  <a:lnTo>
                    <a:pt x="134878" y="229929"/>
                  </a:lnTo>
                  <a:lnTo>
                    <a:pt x="164241" y="195956"/>
                  </a:lnTo>
                  <a:lnTo>
                    <a:pt x="195979" y="164220"/>
                  </a:lnTo>
                  <a:lnTo>
                    <a:pt x="229956" y="134860"/>
                  </a:lnTo>
                  <a:lnTo>
                    <a:pt x="266034" y="108011"/>
                  </a:lnTo>
                  <a:lnTo>
                    <a:pt x="304077" y="83810"/>
                  </a:lnTo>
                  <a:lnTo>
                    <a:pt x="343949" y="62393"/>
                  </a:lnTo>
                  <a:lnTo>
                    <a:pt x="385514" y="43897"/>
                  </a:lnTo>
                  <a:lnTo>
                    <a:pt x="428634" y="28458"/>
                  </a:lnTo>
                  <a:lnTo>
                    <a:pt x="473174" y="16212"/>
                  </a:lnTo>
                  <a:lnTo>
                    <a:pt x="518996" y="7296"/>
                  </a:lnTo>
                  <a:lnTo>
                    <a:pt x="565964" y="1846"/>
                  </a:lnTo>
                  <a:lnTo>
                    <a:pt x="613943" y="0"/>
                  </a:lnTo>
                  <a:lnTo>
                    <a:pt x="11178794" y="0"/>
                  </a:lnTo>
                  <a:lnTo>
                    <a:pt x="11226775" y="1846"/>
                  </a:lnTo>
                  <a:lnTo>
                    <a:pt x="11273746" y="7296"/>
                  </a:lnTo>
                  <a:lnTo>
                    <a:pt x="11319569" y="16212"/>
                  </a:lnTo>
                  <a:lnTo>
                    <a:pt x="11364110" y="28458"/>
                  </a:lnTo>
                  <a:lnTo>
                    <a:pt x="11407230" y="43897"/>
                  </a:lnTo>
                  <a:lnTo>
                    <a:pt x="11448793" y="62393"/>
                  </a:lnTo>
                  <a:lnTo>
                    <a:pt x="11488664" y="83810"/>
                  </a:lnTo>
                  <a:lnTo>
                    <a:pt x="11526706" y="108011"/>
                  </a:lnTo>
                  <a:lnTo>
                    <a:pt x="11562782" y="134860"/>
                  </a:lnTo>
                  <a:lnTo>
                    <a:pt x="11596755" y="164220"/>
                  </a:lnTo>
                  <a:lnTo>
                    <a:pt x="11628491" y="195956"/>
                  </a:lnTo>
                  <a:lnTo>
                    <a:pt x="11657851" y="229929"/>
                  </a:lnTo>
                  <a:lnTo>
                    <a:pt x="11684700" y="266005"/>
                  </a:lnTo>
                  <a:lnTo>
                    <a:pt x="11708901" y="304047"/>
                  </a:lnTo>
                  <a:lnTo>
                    <a:pt x="11730318" y="343918"/>
                  </a:lnTo>
                  <a:lnTo>
                    <a:pt x="11748814" y="385481"/>
                  </a:lnTo>
                  <a:lnTo>
                    <a:pt x="11764253" y="428601"/>
                  </a:lnTo>
                  <a:lnTo>
                    <a:pt x="11776499" y="473142"/>
                  </a:lnTo>
                  <a:lnTo>
                    <a:pt x="11785415" y="518965"/>
                  </a:lnTo>
                  <a:lnTo>
                    <a:pt x="11790865" y="565936"/>
                  </a:lnTo>
                  <a:lnTo>
                    <a:pt x="11792712" y="613918"/>
                  </a:lnTo>
                  <a:lnTo>
                    <a:pt x="11792712" y="5945352"/>
                  </a:lnTo>
                  <a:lnTo>
                    <a:pt x="11790865" y="5993331"/>
                  </a:lnTo>
                  <a:lnTo>
                    <a:pt x="11785415" y="6040299"/>
                  </a:lnTo>
                  <a:lnTo>
                    <a:pt x="11776499" y="6086121"/>
                  </a:lnTo>
                  <a:lnTo>
                    <a:pt x="11764253" y="6130661"/>
                  </a:lnTo>
                  <a:lnTo>
                    <a:pt x="11748814" y="6173781"/>
                  </a:lnTo>
                  <a:lnTo>
                    <a:pt x="11730318" y="6215346"/>
                  </a:lnTo>
                  <a:lnTo>
                    <a:pt x="11708901" y="6255218"/>
                  </a:lnTo>
                  <a:lnTo>
                    <a:pt x="11684700" y="6293261"/>
                  </a:lnTo>
                  <a:lnTo>
                    <a:pt x="11657851" y="6329339"/>
                  </a:lnTo>
                  <a:lnTo>
                    <a:pt x="11628491" y="6363316"/>
                  </a:lnTo>
                  <a:lnTo>
                    <a:pt x="11596755" y="6395054"/>
                  </a:lnTo>
                  <a:lnTo>
                    <a:pt x="11562782" y="6424417"/>
                  </a:lnTo>
                  <a:lnTo>
                    <a:pt x="11526706" y="6451269"/>
                  </a:lnTo>
                  <a:lnTo>
                    <a:pt x="11488664" y="6475473"/>
                  </a:lnTo>
                  <a:lnTo>
                    <a:pt x="11448793" y="6496892"/>
                  </a:lnTo>
                  <a:lnTo>
                    <a:pt x="11407230" y="6515391"/>
                  </a:lnTo>
                  <a:lnTo>
                    <a:pt x="11364110" y="6530833"/>
                  </a:lnTo>
                  <a:lnTo>
                    <a:pt x="11319569" y="6543080"/>
                  </a:lnTo>
                  <a:lnTo>
                    <a:pt x="11273746" y="6551998"/>
                  </a:lnTo>
                  <a:lnTo>
                    <a:pt x="11226775" y="6557448"/>
                  </a:lnTo>
                  <a:lnTo>
                    <a:pt x="11178794" y="6559296"/>
                  </a:lnTo>
                  <a:lnTo>
                    <a:pt x="613943" y="6559296"/>
                  </a:lnTo>
                  <a:lnTo>
                    <a:pt x="565964" y="6557448"/>
                  </a:lnTo>
                  <a:lnTo>
                    <a:pt x="518996" y="6551998"/>
                  </a:lnTo>
                  <a:lnTo>
                    <a:pt x="473174" y="6543080"/>
                  </a:lnTo>
                  <a:lnTo>
                    <a:pt x="428634" y="6530833"/>
                  </a:lnTo>
                  <a:lnTo>
                    <a:pt x="385514" y="6515391"/>
                  </a:lnTo>
                  <a:lnTo>
                    <a:pt x="343949" y="6496892"/>
                  </a:lnTo>
                  <a:lnTo>
                    <a:pt x="304077" y="6475473"/>
                  </a:lnTo>
                  <a:lnTo>
                    <a:pt x="266034" y="6451269"/>
                  </a:lnTo>
                  <a:lnTo>
                    <a:pt x="229956" y="6424417"/>
                  </a:lnTo>
                  <a:lnTo>
                    <a:pt x="195979" y="6395054"/>
                  </a:lnTo>
                  <a:lnTo>
                    <a:pt x="164241" y="6363316"/>
                  </a:lnTo>
                  <a:lnTo>
                    <a:pt x="134878" y="6329339"/>
                  </a:lnTo>
                  <a:lnTo>
                    <a:pt x="108026" y="6293261"/>
                  </a:lnTo>
                  <a:lnTo>
                    <a:pt x="83822" y="6255218"/>
                  </a:lnTo>
                  <a:lnTo>
                    <a:pt x="62403" y="6215346"/>
                  </a:lnTo>
                  <a:lnTo>
                    <a:pt x="43904" y="6173781"/>
                  </a:lnTo>
                  <a:lnTo>
                    <a:pt x="28462" y="6130661"/>
                  </a:lnTo>
                  <a:lnTo>
                    <a:pt x="16215" y="6086121"/>
                  </a:lnTo>
                  <a:lnTo>
                    <a:pt x="7297" y="6040299"/>
                  </a:lnTo>
                  <a:lnTo>
                    <a:pt x="1847" y="5993331"/>
                  </a:lnTo>
                  <a:lnTo>
                    <a:pt x="0" y="5945352"/>
                  </a:lnTo>
                  <a:lnTo>
                    <a:pt x="0" y="613918"/>
                  </a:lnTo>
                  <a:close/>
                </a:path>
              </a:pathLst>
            </a:custGeom>
            <a:ln w="31749">
              <a:solidFill>
                <a:srgbClr val="001F5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5370576" y="2758440"/>
              <a:ext cx="6158865" cy="3648710"/>
            </a:xfrm>
            <a:custGeom>
              <a:avLst/>
              <a:gdLst/>
              <a:ahLst/>
              <a:cxnLst/>
              <a:rect l="l" t="t" r="r" b="b"/>
              <a:pathLst>
                <a:path w="6158865" h="3648710">
                  <a:moveTo>
                    <a:pt x="6158483" y="0"/>
                  </a:moveTo>
                  <a:lnTo>
                    <a:pt x="0" y="0"/>
                  </a:lnTo>
                  <a:lnTo>
                    <a:pt x="0" y="3648455"/>
                  </a:lnTo>
                  <a:lnTo>
                    <a:pt x="6158483" y="3648455"/>
                  </a:lnTo>
                  <a:lnTo>
                    <a:pt x="6158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6475476" y="3625596"/>
            <a:ext cx="3949065" cy="1910080"/>
          </a:xfrm>
          <a:prstGeom prst="rect">
            <a:avLst/>
          </a:prstGeom>
          <a:solidFill>
            <a:srgbClr val="CCFFFF"/>
          </a:solidFill>
          <a:ln w="12700">
            <a:solidFill>
              <a:srgbClr val="000000"/>
            </a:solidFill>
          </a:ln>
        </p:spPr>
        <p:txBody>
          <a:bodyPr wrap="square" lIns="0" tIns="9652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760"/>
              </a:spcBef>
            </a:pPr>
            <a:endParaRPr sz="2800">
              <a:latin typeface="Times New Roman"/>
              <a:cs typeface="Times New Roman"/>
            </a:endParaRPr>
          </a:p>
          <a:p>
            <a:pPr marL="1133475" marR="912494" indent="-210820">
              <a:lnSpc>
                <a:spcPct val="100000"/>
              </a:lnSpc>
            </a:pPr>
            <a:r>
              <a:rPr dirty="0" sz="2800">
                <a:latin typeface="Carlito"/>
                <a:cs typeface="Carlito"/>
              </a:rPr>
              <a:t>Ý</a:t>
            </a:r>
            <a:r>
              <a:rPr dirty="0" sz="2800" spc="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KIẾN </a:t>
            </a:r>
            <a:r>
              <a:rPr dirty="0" sz="2800" spc="-10">
                <a:latin typeface="Carlito"/>
                <a:cs typeface="Carlito"/>
              </a:rPr>
              <a:t>CHUNG </a:t>
            </a:r>
            <a:r>
              <a:rPr dirty="0" sz="2800">
                <a:latin typeface="Carlito"/>
                <a:cs typeface="Carlito"/>
              </a:rPr>
              <a:t>CỦA</a:t>
            </a:r>
            <a:r>
              <a:rPr dirty="0" sz="2800" spc="-10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NHÓM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64226" y="1791080"/>
            <a:ext cx="6176010" cy="4618355"/>
            <a:chOff x="5364226" y="1791080"/>
            <a:chExt cx="6176010" cy="4618355"/>
          </a:xfrm>
        </p:grpSpPr>
        <p:sp>
          <p:nvSpPr>
            <p:cNvPr id="9" name="object 9" descr=""/>
            <p:cNvSpPr/>
            <p:nvPr/>
          </p:nvSpPr>
          <p:spPr>
            <a:xfrm>
              <a:off x="5370576" y="2755391"/>
              <a:ext cx="6163310" cy="3648075"/>
            </a:xfrm>
            <a:custGeom>
              <a:avLst/>
              <a:gdLst/>
              <a:ahLst/>
              <a:cxnLst/>
              <a:rect l="l" t="t" r="r" b="b"/>
              <a:pathLst>
                <a:path w="6163309" h="3648075">
                  <a:moveTo>
                    <a:pt x="0" y="0"/>
                  </a:moveTo>
                  <a:lnTo>
                    <a:pt x="1104773" y="870839"/>
                  </a:lnTo>
                </a:path>
                <a:path w="6163309" h="3648075">
                  <a:moveTo>
                    <a:pt x="6162929" y="0"/>
                  </a:moveTo>
                  <a:lnTo>
                    <a:pt x="5058156" y="870839"/>
                  </a:lnTo>
                </a:path>
                <a:path w="6163309" h="3648075">
                  <a:moveTo>
                    <a:pt x="1107821" y="2776728"/>
                  </a:moveTo>
                  <a:lnTo>
                    <a:pt x="3048" y="3647579"/>
                  </a:lnTo>
                </a:path>
                <a:path w="6163309" h="3648075">
                  <a:moveTo>
                    <a:pt x="5055108" y="2776728"/>
                  </a:moveTo>
                  <a:lnTo>
                    <a:pt x="6159881" y="364757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796534" y="1800605"/>
              <a:ext cx="5308600" cy="722630"/>
            </a:xfrm>
            <a:custGeom>
              <a:avLst/>
              <a:gdLst/>
              <a:ahLst/>
              <a:cxnLst/>
              <a:rect l="l" t="t" r="r" b="b"/>
              <a:pathLst>
                <a:path w="5308600" h="722630">
                  <a:moveTo>
                    <a:pt x="4946904" y="0"/>
                  </a:moveTo>
                  <a:lnTo>
                    <a:pt x="361188" y="0"/>
                  </a:lnTo>
                  <a:lnTo>
                    <a:pt x="312168" y="3296"/>
                  </a:lnTo>
                  <a:lnTo>
                    <a:pt x="265156" y="12899"/>
                  </a:lnTo>
                  <a:lnTo>
                    <a:pt x="220581" y="28378"/>
                  </a:lnTo>
                  <a:lnTo>
                    <a:pt x="178872" y="49304"/>
                  </a:lnTo>
                  <a:lnTo>
                    <a:pt x="140460" y="75246"/>
                  </a:lnTo>
                  <a:lnTo>
                    <a:pt x="105775" y="105775"/>
                  </a:lnTo>
                  <a:lnTo>
                    <a:pt x="75246" y="140460"/>
                  </a:lnTo>
                  <a:lnTo>
                    <a:pt x="49304" y="178872"/>
                  </a:lnTo>
                  <a:lnTo>
                    <a:pt x="28378" y="220581"/>
                  </a:lnTo>
                  <a:lnTo>
                    <a:pt x="12899" y="265156"/>
                  </a:lnTo>
                  <a:lnTo>
                    <a:pt x="3296" y="312168"/>
                  </a:lnTo>
                  <a:lnTo>
                    <a:pt x="0" y="361188"/>
                  </a:lnTo>
                  <a:lnTo>
                    <a:pt x="3296" y="410207"/>
                  </a:lnTo>
                  <a:lnTo>
                    <a:pt x="12899" y="457219"/>
                  </a:lnTo>
                  <a:lnTo>
                    <a:pt x="28378" y="501794"/>
                  </a:lnTo>
                  <a:lnTo>
                    <a:pt x="49304" y="543503"/>
                  </a:lnTo>
                  <a:lnTo>
                    <a:pt x="75246" y="581915"/>
                  </a:lnTo>
                  <a:lnTo>
                    <a:pt x="105775" y="616600"/>
                  </a:lnTo>
                  <a:lnTo>
                    <a:pt x="140460" y="647129"/>
                  </a:lnTo>
                  <a:lnTo>
                    <a:pt x="178872" y="673071"/>
                  </a:lnTo>
                  <a:lnTo>
                    <a:pt x="220581" y="693997"/>
                  </a:lnTo>
                  <a:lnTo>
                    <a:pt x="265156" y="709476"/>
                  </a:lnTo>
                  <a:lnTo>
                    <a:pt x="312168" y="719079"/>
                  </a:lnTo>
                  <a:lnTo>
                    <a:pt x="361188" y="722376"/>
                  </a:lnTo>
                  <a:lnTo>
                    <a:pt x="4946904" y="722376"/>
                  </a:lnTo>
                  <a:lnTo>
                    <a:pt x="4995923" y="719079"/>
                  </a:lnTo>
                  <a:lnTo>
                    <a:pt x="5042935" y="709476"/>
                  </a:lnTo>
                  <a:lnTo>
                    <a:pt x="5087510" y="693997"/>
                  </a:lnTo>
                  <a:lnTo>
                    <a:pt x="5129219" y="673071"/>
                  </a:lnTo>
                  <a:lnTo>
                    <a:pt x="5167631" y="647129"/>
                  </a:lnTo>
                  <a:lnTo>
                    <a:pt x="5202316" y="616600"/>
                  </a:lnTo>
                  <a:lnTo>
                    <a:pt x="5232845" y="581915"/>
                  </a:lnTo>
                  <a:lnTo>
                    <a:pt x="5258787" y="543503"/>
                  </a:lnTo>
                  <a:lnTo>
                    <a:pt x="5279713" y="501794"/>
                  </a:lnTo>
                  <a:lnTo>
                    <a:pt x="5295192" y="457219"/>
                  </a:lnTo>
                  <a:lnTo>
                    <a:pt x="5304795" y="410207"/>
                  </a:lnTo>
                  <a:lnTo>
                    <a:pt x="5308092" y="361188"/>
                  </a:lnTo>
                  <a:lnTo>
                    <a:pt x="5304795" y="312168"/>
                  </a:lnTo>
                  <a:lnTo>
                    <a:pt x="5295192" y="265156"/>
                  </a:lnTo>
                  <a:lnTo>
                    <a:pt x="5279713" y="220581"/>
                  </a:lnTo>
                  <a:lnTo>
                    <a:pt x="5258787" y="178872"/>
                  </a:lnTo>
                  <a:lnTo>
                    <a:pt x="5232845" y="140460"/>
                  </a:lnTo>
                  <a:lnTo>
                    <a:pt x="5202316" y="105775"/>
                  </a:lnTo>
                  <a:lnTo>
                    <a:pt x="5167631" y="75246"/>
                  </a:lnTo>
                  <a:lnTo>
                    <a:pt x="5129219" y="49304"/>
                  </a:lnTo>
                  <a:lnTo>
                    <a:pt x="5087510" y="28378"/>
                  </a:lnTo>
                  <a:lnTo>
                    <a:pt x="5042935" y="12899"/>
                  </a:lnTo>
                  <a:lnTo>
                    <a:pt x="4995923" y="3296"/>
                  </a:lnTo>
                  <a:lnTo>
                    <a:pt x="4946904" y="0"/>
                  </a:lnTo>
                  <a:close/>
                </a:path>
              </a:pathLst>
            </a:custGeom>
            <a:solidFill>
              <a:srgbClr val="CC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796534" y="1800605"/>
              <a:ext cx="5308600" cy="722630"/>
            </a:xfrm>
            <a:custGeom>
              <a:avLst/>
              <a:gdLst/>
              <a:ahLst/>
              <a:cxnLst/>
              <a:rect l="l" t="t" r="r" b="b"/>
              <a:pathLst>
                <a:path w="5308600" h="722630">
                  <a:moveTo>
                    <a:pt x="0" y="361188"/>
                  </a:moveTo>
                  <a:lnTo>
                    <a:pt x="3296" y="312168"/>
                  </a:lnTo>
                  <a:lnTo>
                    <a:pt x="12899" y="265156"/>
                  </a:lnTo>
                  <a:lnTo>
                    <a:pt x="28378" y="220581"/>
                  </a:lnTo>
                  <a:lnTo>
                    <a:pt x="49304" y="178872"/>
                  </a:lnTo>
                  <a:lnTo>
                    <a:pt x="75246" y="140460"/>
                  </a:lnTo>
                  <a:lnTo>
                    <a:pt x="105775" y="105775"/>
                  </a:lnTo>
                  <a:lnTo>
                    <a:pt x="140460" y="75246"/>
                  </a:lnTo>
                  <a:lnTo>
                    <a:pt x="178872" y="49304"/>
                  </a:lnTo>
                  <a:lnTo>
                    <a:pt x="220581" y="28378"/>
                  </a:lnTo>
                  <a:lnTo>
                    <a:pt x="265156" y="12899"/>
                  </a:lnTo>
                  <a:lnTo>
                    <a:pt x="312168" y="3296"/>
                  </a:lnTo>
                  <a:lnTo>
                    <a:pt x="361188" y="0"/>
                  </a:lnTo>
                  <a:lnTo>
                    <a:pt x="4946904" y="0"/>
                  </a:lnTo>
                  <a:lnTo>
                    <a:pt x="4995923" y="3296"/>
                  </a:lnTo>
                  <a:lnTo>
                    <a:pt x="5042935" y="12899"/>
                  </a:lnTo>
                  <a:lnTo>
                    <a:pt x="5087510" y="28378"/>
                  </a:lnTo>
                  <a:lnTo>
                    <a:pt x="5129219" y="49304"/>
                  </a:lnTo>
                  <a:lnTo>
                    <a:pt x="5167631" y="75246"/>
                  </a:lnTo>
                  <a:lnTo>
                    <a:pt x="5202316" y="105775"/>
                  </a:lnTo>
                  <a:lnTo>
                    <a:pt x="5232845" y="140460"/>
                  </a:lnTo>
                  <a:lnTo>
                    <a:pt x="5258787" y="178872"/>
                  </a:lnTo>
                  <a:lnTo>
                    <a:pt x="5279713" y="220581"/>
                  </a:lnTo>
                  <a:lnTo>
                    <a:pt x="5295192" y="265156"/>
                  </a:lnTo>
                  <a:lnTo>
                    <a:pt x="5304795" y="312168"/>
                  </a:lnTo>
                  <a:lnTo>
                    <a:pt x="5308092" y="361188"/>
                  </a:lnTo>
                  <a:lnTo>
                    <a:pt x="5304795" y="410207"/>
                  </a:lnTo>
                  <a:lnTo>
                    <a:pt x="5295192" y="457219"/>
                  </a:lnTo>
                  <a:lnTo>
                    <a:pt x="5279713" y="501794"/>
                  </a:lnTo>
                  <a:lnTo>
                    <a:pt x="5258787" y="543503"/>
                  </a:lnTo>
                  <a:lnTo>
                    <a:pt x="5232845" y="581915"/>
                  </a:lnTo>
                  <a:lnTo>
                    <a:pt x="5202316" y="616600"/>
                  </a:lnTo>
                  <a:lnTo>
                    <a:pt x="5167631" y="647129"/>
                  </a:lnTo>
                  <a:lnTo>
                    <a:pt x="5129219" y="673071"/>
                  </a:lnTo>
                  <a:lnTo>
                    <a:pt x="5087510" y="693997"/>
                  </a:lnTo>
                  <a:lnTo>
                    <a:pt x="5042935" y="709476"/>
                  </a:lnTo>
                  <a:lnTo>
                    <a:pt x="4995923" y="719079"/>
                  </a:lnTo>
                  <a:lnTo>
                    <a:pt x="4946904" y="722376"/>
                  </a:lnTo>
                  <a:lnTo>
                    <a:pt x="361188" y="722376"/>
                  </a:lnTo>
                  <a:lnTo>
                    <a:pt x="312168" y="719079"/>
                  </a:lnTo>
                  <a:lnTo>
                    <a:pt x="265156" y="709476"/>
                  </a:lnTo>
                  <a:lnTo>
                    <a:pt x="220581" y="693997"/>
                  </a:lnTo>
                  <a:lnTo>
                    <a:pt x="178872" y="673071"/>
                  </a:lnTo>
                  <a:lnTo>
                    <a:pt x="140460" y="647129"/>
                  </a:lnTo>
                  <a:lnTo>
                    <a:pt x="105775" y="616600"/>
                  </a:lnTo>
                  <a:lnTo>
                    <a:pt x="75246" y="581915"/>
                  </a:lnTo>
                  <a:lnTo>
                    <a:pt x="49304" y="543503"/>
                  </a:lnTo>
                  <a:lnTo>
                    <a:pt x="28378" y="501794"/>
                  </a:lnTo>
                  <a:lnTo>
                    <a:pt x="12899" y="457219"/>
                  </a:lnTo>
                  <a:lnTo>
                    <a:pt x="3296" y="410207"/>
                  </a:lnTo>
                  <a:lnTo>
                    <a:pt x="0" y="361188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038215" y="1879473"/>
            <a:ext cx="482727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1F5F"/>
                </a:solidFill>
                <a:latin typeface="Carlito"/>
                <a:cs typeface="Carlito"/>
              </a:rPr>
              <a:t>KỸ</a:t>
            </a:r>
            <a:r>
              <a:rPr dirty="0" sz="3200" spc="-3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200" spc="-60" b="1">
                <a:solidFill>
                  <a:srgbClr val="001F5F"/>
                </a:solidFill>
                <a:latin typeface="Carlito"/>
                <a:cs typeface="Carlito"/>
              </a:rPr>
              <a:t>THUẬT</a:t>
            </a:r>
            <a:r>
              <a:rPr dirty="0" sz="3200" spc="-2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001F5F"/>
                </a:solidFill>
                <a:latin typeface="Carlito"/>
                <a:cs typeface="Carlito"/>
              </a:rPr>
              <a:t>“KHĂN</a:t>
            </a:r>
            <a:r>
              <a:rPr dirty="0" sz="3200" spc="-3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001F5F"/>
                </a:solidFill>
                <a:latin typeface="Carlito"/>
                <a:cs typeface="Carlito"/>
              </a:rPr>
              <a:t>TRẢI</a:t>
            </a:r>
            <a:r>
              <a:rPr dirty="0" sz="3200" spc="-3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200" spc="-20" b="1">
                <a:solidFill>
                  <a:srgbClr val="001F5F"/>
                </a:solidFill>
                <a:latin typeface="Carlito"/>
                <a:cs typeface="Carlito"/>
              </a:rPr>
              <a:t>BÀN”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551032" y="3356609"/>
            <a:ext cx="807720" cy="2399030"/>
          </a:xfrm>
          <a:prstGeom prst="rect">
            <a:avLst/>
          </a:prstGeom>
        </p:spPr>
        <p:txBody>
          <a:bodyPr wrap="square" lIns="0" tIns="0" rIns="0" bIns="0" rtlCol="0" vert="vert">
            <a:spAutoFit/>
          </a:bodyPr>
          <a:lstStyle/>
          <a:p>
            <a:pPr algn="ctr">
              <a:lnSpc>
                <a:spcPts val="2760"/>
              </a:lnSpc>
            </a:pPr>
            <a:r>
              <a:rPr dirty="0" sz="2800">
                <a:latin typeface="Carlito"/>
                <a:cs typeface="Carlito"/>
              </a:rPr>
              <a:t>Ý</a:t>
            </a:r>
            <a:r>
              <a:rPr dirty="0" sz="2800" spc="-15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KIẾN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CÁ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NHÂN</a:t>
            </a:r>
            <a:endParaRPr sz="2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dirty="0" sz="2800" spc="-25">
                <a:latin typeface="Carlito"/>
                <a:cs typeface="Carlito"/>
              </a:rPr>
              <a:t>(2)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544438" y="3326662"/>
            <a:ext cx="807720" cy="2398395"/>
          </a:xfrm>
          <a:prstGeom prst="rect">
            <a:avLst/>
          </a:prstGeom>
        </p:spPr>
        <p:txBody>
          <a:bodyPr wrap="square" lIns="0" tIns="0" rIns="0" bIns="0" rtlCol="0" vert="vert270">
            <a:spAutoFit/>
          </a:bodyPr>
          <a:lstStyle/>
          <a:p>
            <a:pPr algn="ctr">
              <a:lnSpc>
                <a:spcPts val="2755"/>
              </a:lnSpc>
            </a:pPr>
            <a:r>
              <a:rPr dirty="0" sz="2800">
                <a:latin typeface="Carlito"/>
                <a:cs typeface="Carlito"/>
              </a:rPr>
              <a:t>Ý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KIẾN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CÁ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NHÂN</a:t>
            </a:r>
            <a:endParaRPr sz="28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</a:pPr>
            <a:r>
              <a:rPr dirty="0" sz="2800" spc="-25">
                <a:latin typeface="Carlito"/>
                <a:cs typeface="Carlito"/>
              </a:rPr>
              <a:t>(4)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5370576" y="2758439"/>
            <a:ext cx="6158865" cy="364871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wrap="square" lIns="0" tIns="19050" rIns="0" bIns="0" rtlCol="0" vert="horz">
            <a:spAutoFit/>
          </a:bodyPr>
          <a:lstStyle/>
          <a:p>
            <a:pPr marL="2882265" marR="1882775" indent="-988060">
              <a:lnSpc>
                <a:spcPct val="100000"/>
              </a:lnSpc>
              <a:spcBef>
                <a:spcPts val="150"/>
              </a:spcBef>
            </a:pPr>
            <a:r>
              <a:rPr dirty="0" sz="2800">
                <a:latin typeface="Carlito"/>
                <a:cs typeface="Carlito"/>
              </a:rPr>
              <a:t>Ý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KIẾN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CÁ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NHÂN </a:t>
            </a:r>
            <a:r>
              <a:rPr dirty="0" sz="2800" spc="-25">
                <a:latin typeface="Carlito"/>
                <a:cs typeface="Carlito"/>
              </a:rPr>
              <a:t>(1)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2800">
              <a:latin typeface="Carlito"/>
              <a:cs typeface="Carlito"/>
            </a:endParaRPr>
          </a:p>
          <a:p>
            <a:pPr marL="2882265" marR="1882775" indent="-988060">
              <a:lnSpc>
                <a:spcPct val="100000"/>
              </a:lnSpc>
            </a:pPr>
            <a:r>
              <a:rPr dirty="0" sz="2800">
                <a:latin typeface="Carlito"/>
                <a:cs typeface="Carlito"/>
              </a:rPr>
              <a:t>Ý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KIẾN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>
                <a:latin typeface="Carlito"/>
                <a:cs typeface="Carlito"/>
              </a:rPr>
              <a:t>CÁ</a:t>
            </a:r>
            <a:r>
              <a:rPr dirty="0" sz="2800" spc="-10">
                <a:latin typeface="Carlito"/>
                <a:cs typeface="Carlito"/>
              </a:rPr>
              <a:t> </a:t>
            </a:r>
            <a:r>
              <a:rPr dirty="0" sz="2800" spc="-20">
                <a:latin typeface="Carlito"/>
                <a:cs typeface="Carlito"/>
              </a:rPr>
              <a:t>NHÂN </a:t>
            </a:r>
            <a:r>
              <a:rPr dirty="0" sz="2800" spc="-25">
                <a:latin typeface="Carlito"/>
                <a:cs typeface="Carlito"/>
              </a:rPr>
              <a:t>(3)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388991" y="3048190"/>
            <a:ext cx="4849495" cy="3433445"/>
            <a:chOff x="388991" y="3048190"/>
            <a:chExt cx="4849495" cy="3433445"/>
          </a:xfrm>
        </p:grpSpPr>
        <p:sp>
          <p:nvSpPr>
            <p:cNvPr id="17" name="object 17" descr=""/>
            <p:cNvSpPr/>
            <p:nvPr/>
          </p:nvSpPr>
          <p:spPr>
            <a:xfrm>
              <a:off x="1236725" y="3062477"/>
              <a:ext cx="3195955" cy="1798320"/>
            </a:xfrm>
            <a:custGeom>
              <a:avLst/>
              <a:gdLst/>
              <a:ahLst/>
              <a:cxnLst/>
              <a:rect l="l" t="t" r="r" b="b"/>
              <a:pathLst>
                <a:path w="3195954" h="1798320">
                  <a:moveTo>
                    <a:pt x="2896108" y="0"/>
                  </a:moveTo>
                  <a:lnTo>
                    <a:pt x="299720" y="0"/>
                  </a:lnTo>
                  <a:lnTo>
                    <a:pt x="251115" y="3924"/>
                  </a:lnTo>
                  <a:lnTo>
                    <a:pt x="205004" y="15284"/>
                  </a:lnTo>
                  <a:lnTo>
                    <a:pt x="162003" y="33463"/>
                  </a:lnTo>
                  <a:lnTo>
                    <a:pt x="122730" y="57842"/>
                  </a:lnTo>
                  <a:lnTo>
                    <a:pt x="87804" y="87804"/>
                  </a:lnTo>
                  <a:lnTo>
                    <a:pt x="57842" y="122730"/>
                  </a:lnTo>
                  <a:lnTo>
                    <a:pt x="33463" y="162003"/>
                  </a:lnTo>
                  <a:lnTo>
                    <a:pt x="15284" y="205004"/>
                  </a:lnTo>
                  <a:lnTo>
                    <a:pt x="3924" y="251115"/>
                  </a:lnTo>
                  <a:lnTo>
                    <a:pt x="0" y="299720"/>
                  </a:lnTo>
                  <a:lnTo>
                    <a:pt x="0" y="1498600"/>
                  </a:lnTo>
                  <a:lnTo>
                    <a:pt x="3924" y="1547204"/>
                  </a:lnTo>
                  <a:lnTo>
                    <a:pt x="15284" y="1593315"/>
                  </a:lnTo>
                  <a:lnTo>
                    <a:pt x="33463" y="1636316"/>
                  </a:lnTo>
                  <a:lnTo>
                    <a:pt x="57842" y="1675589"/>
                  </a:lnTo>
                  <a:lnTo>
                    <a:pt x="87804" y="1710515"/>
                  </a:lnTo>
                  <a:lnTo>
                    <a:pt x="122730" y="1740477"/>
                  </a:lnTo>
                  <a:lnTo>
                    <a:pt x="162003" y="1764856"/>
                  </a:lnTo>
                  <a:lnTo>
                    <a:pt x="205004" y="1783035"/>
                  </a:lnTo>
                  <a:lnTo>
                    <a:pt x="251115" y="1794395"/>
                  </a:lnTo>
                  <a:lnTo>
                    <a:pt x="299720" y="1798320"/>
                  </a:lnTo>
                  <a:lnTo>
                    <a:pt x="2896108" y="1798320"/>
                  </a:lnTo>
                  <a:lnTo>
                    <a:pt x="2944712" y="1794395"/>
                  </a:lnTo>
                  <a:lnTo>
                    <a:pt x="2990823" y="1783035"/>
                  </a:lnTo>
                  <a:lnTo>
                    <a:pt x="3033824" y="1764856"/>
                  </a:lnTo>
                  <a:lnTo>
                    <a:pt x="3073097" y="1740477"/>
                  </a:lnTo>
                  <a:lnTo>
                    <a:pt x="3108023" y="1710515"/>
                  </a:lnTo>
                  <a:lnTo>
                    <a:pt x="3137985" y="1675589"/>
                  </a:lnTo>
                  <a:lnTo>
                    <a:pt x="3162364" y="1636316"/>
                  </a:lnTo>
                  <a:lnTo>
                    <a:pt x="3180543" y="1593315"/>
                  </a:lnTo>
                  <a:lnTo>
                    <a:pt x="3191903" y="1547204"/>
                  </a:lnTo>
                  <a:lnTo>
                    <a:pt x="3195828" y="1498600"/>
                  </a:lnTo>
                  <a:lnTo>
                    <a:pt x="3195828" y="299720"/>
                  </a:lnTo>
                  <a:lnTo>
                    <a:pt x="3191903" y="251115"/>
                  </a:lnTo>
                  <a:lnTo>
                    <a:pt x="3180543" y="205004"/>
                  </a:lnTo>
                  <a:lnTo>
                    <a:pt x="3162364" y="162003"/>
                  </a:lnTo>
                  <a:lnTo>
                    <a:pt x="3137985" y="122730"/>
                  </a:lnTo>
                  <a:lnTo>
                    <a:pt x="3108023" y="87804"/>
                  </a:lnTo>
                  <a:lnTo>
                    <a:pt x="3073097" y="57842"/>
                  </a:lnTo>
                  <a:lnTo>
                    <a:pt x="3033824" y="33463"/>
                  </a:lnTo>
                  <a:lnTo>
                    <a:pt x="2990823" y="15284"/>
                  </a:lnTo>
                  <a:lnTo>
                    <a:pt x="2944712" y="3924"/>
                  </a:lnTo>
                  <a:lnTo>
                    <a:pt x="2896108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236725" y="3062477"/>
              <a:ext cx="3195955" cy="1798320"/>
            </a:xfrm>
            <a:custGeom>
              <a:avLst/>
              <a:gdLst/>
              <a:ahLst/>
              <a:cxnLst/>
              <a:rect l="l" t="t" r="r" b="b"/>
              <a:pathLst>
                <a:path w="3195954" h="1798320">
                  <a:moveTo>
                    <a:pt x="0" y="299720"/>
                  </a:moveTo>
                  <a:lnTo>
                    <a:pt x="3924" y="251115"/>
                  </a:lnTo>
                  <a:lnTo>
                    <a:pt x="15284" y="205004"/>
                  </a:lnTo>
                  <a:lnTo>
                    <a:pt x="33463" y="162003"/>
                  </a:lnTo>
                  <a:lnTo>
                    <a:pt x="57842" y="122730"/>
                  </a:lnTo>
                  <a:lnTo>
                    <a:pt x="87804" y="87804"/>
                  </a:lnTo>
                  <a:lnTo>
                    <a:pt x="122730" y="57842"/>
                  </a:lnTo>
                  <a:lnTo>
                    <a:pt x="162003" y="33463"/>
                  </a:lnTo>
                  <a:lnTo>
                    <a:pt x="205004" y="15284"/>
                  </a:lnTo>
                  <a:lnTo>
                    <a:pt x="251115" y="3924"/>
                  </a:lnTo>
                  <a:lnTo>
                    <a:pt x="299720" y="0"/>
                  </a:lnTo>
                  <a:lnTo>
                    <a:pt x="2896108" y="0"/>
                  </a:lnTo>
                  <a:lnTo>
                    <a:pt x="2944712" y="3924"/>
                  </a:lnTo>
                  <a:lnTo>
                    <a:pt x="2990823" y="15284"/>
                  </a:lnTo>
                  <a:lnTo>
                    <a:pt x="3033824" y="33463"/>
                  </a:lnTo>
                  <a:lnTo>
                    <a:pt x="3073097" y="57842"/>
                  </a:lnTo>
                  <a:lnTo>
                    <a:pt x="3108023" y="87804"/>
                  </a:lnTo>
                  <a:lnTo>
                    <a:pt x="3137985" y="122730"/>
                  </a:lnTo>
                  <a:lnTo>
                    <a:pt x="3162364" y="162003"/>
                  </a:lnTo>
                  <a:lnTo>
                    <a:pt x="3180543" y="205004"/>
                  </a:lnTo>
                  <a:lnTo>
                    <a:pt x="3191903" y="251115"/>
                  </a:lnTo>
                  <a:lnTo>
                    <a:pt x="3195828" y="299720"/>
                  </a:lnTo>
                  <a:lnTo>
                    <a:pt x="3195828" y="1498600"/>
                  </a:lnTo>
                  <a:lnTo>
                    <a:pt x="3191903" y="1547204"/>
                  </a:lnTo>
                  <a:lnTo>
                    <a:pt x="3180543" y="1593315"/>
                  </a:lnTo>
                  <a:lnTo>
                    <a:pt x="3162364" y="1636316"/>
                  </a:lnTo>
                  <a:lnTo>
                    <a:pt x="3137985" y="1675589"/>
                  </a:lnTo>
                  <a:lnTo>
                    <a:pt x="3108023" y="1710515"/>
                  </a:lnTo>
                  <a:lnTo>
                    <a:pt x="3073097" y="1740477"/>
                  </a:lnTo>
                  <a:lnTo>
                    <a:pt x="3033824" y="1764856"/>
                  </a:lnTo>
                  <a:lnTo>
                    <a:pt x="2990823" y="1783035"/>
                  </a:lnTo>
                  <a:lnTo>
                    <a:pt x="2944712" y="1794395"/>
                  </a:lnTo>
                  <a:lnTo>
                    <a:pt x="2896108" y="1798320"/>
                  </a:lnTo>
                  <a:lnTo>
                    <a:pt x="299720" y="1798320"/>
                  </a:lnTo>
                  <a:lnTo>
                    <a:pt x="251115" y="1794395"/>
                  </a:lnTo>
                  <a:lnTo>
                    <a:pt x="205004" y="1783035"/>
                  </a:lnTo>
                  <a:lnTo>
                    <a:pt x="162003" y="1764856"/>
                  </a:lnTo>
                  <a:lnTo>
                    <a:pt x="122730" y="1740477"/>
                  </a:lnTo>
                  <a:lnTo>
                    <a:pt x="87804" y="1710515"/>
                  </a:lnTo>
                  <a:lnTo>
                    <a:pt x="57842" y="1675589"/>
                  </a:lnTo>
                  <a:lnTo>
                    <a:pt x="33463" y="1636316"/>
                  </a:lnTo>
                  <a:lnTo>
                    <a:pt x="15284" y="1593315"/>
                  </a:lnTo>
                  <a:lnTo>
                    <a:pt x="3924" y="1547204"/>
                  </a:lnTo>
                  <a:lnTo>
                    <a:pt x="0" y="1498600"/>
                  </a:lnTo>
                  <a:lnTo>
                    <a:pt x="0" y="299720"/>
                  </a:lnTo>
                  <a:close/>
                </a:path>
              </a:pathLst>
            </a:custGeom>
            <a:ln w="28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5816" y="3287268"/>
              <a:ext cx="2515362" cy="569214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592" y="3280663"/>
              <a:ext cx="2495550" cy="55029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0867" y="4014216"/>
              <a:ext cx="2478785" cy="496062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4644" y="4007611"/>
              <a:ext cx="2458974" cy="477774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991" y="4574097"/>
              <a:ext cx="4849357" cy="1906944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702435" y="565784"/>
            <a:ext cx="8793480" cy="69659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98500" algn="l"/>
              </a:tabLst>
            </a:pPr>
            <a:r>
              <a:rPr dirty="0" sz="4400" spc="-25" b="1">
                <a:solidFill>
                  <a:srgbClr val="FF0000"/>
                </a:solidFill>
                <a:latin typeface="Arial"/>
                <a:cs typeface="Arial"/>
              </a:rPr>
              <a:t>3.</a:t>
            </a:r>
            <a:r>
              <a:rPr dirty="0" sz="4400" b="1">
                <a:solidFill>
                  <a:srgbClr val="FF0000"/>
                </a:solidFill>
                <a:latin typeface="Arial"/>
                <a:cs typeface="Arial"/>
              </a:rPr>
              <a:t>	</a:t>
            </a:r>
            <a:r>
              <a:rPr dirty="0" sz="4400" spc="-325" b="1">
                <a:solidFill>
                  <a:srgbClr val="FF0000"/>
                </a:solidFill>
                <a:latin typeface="Arial"/>
                <a:cs typeface="Arial"/>
              </a:rPr>
              <a:t>Tìm</a:t>
            </a:r>
            <a:r>
              <a:rPr dirty="0" sz="4400" spc="-25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400" spc="-229" b="1">
                <a:solidFill>
                  <a:srgbClr val="FF0000"/>
                </a:solidFill>
                <a:latin typeface="Arial"/>
                <a:cs typeface="Arial"/>
              </a:rPr>
              <a:t>2</a:t>
            </a:r>
            <a:r>
              <a:rPr dirty="0" sz="4400" spc="-2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400" b="1">
                <a:solidFill>
                  <a:srgbClr val="FF0000"/>
                </a:solidFill>
                <a:latin typeface="Carlito"/>
                <a:cs typeface="Carlito"/>
              </a:rPr>
              <a:t>–</a:t>
            </a:r>
            <a:r>
              <a:rPr dirty="0" sz="4400" spc="-1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FF0000"/>
                </a:solidFill>
                <a:latin typeface="Carlito"/>
                <a:cs typeface="Carlito"/>
              </a:rPr>
              <a:t>3</a:t>
            </a:r>
            <a:r>
              <a:rPr dirty="0" sz="4400" spc="-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4400" spc="-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FF0000"/>
                </a:solidFill>
                <a:latin typeface="Carlito"/>
                <a:cs typeface="Carlito"/>
              </a:rPr>
              <a:t>đồng</a:t>
            </a:r>
            <a:r>
              <a:rPr dirty="0" sz="4400" spc="-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FF0000"/>
                </a:solidFill>
                <a:latin typeface="Carlito"/>
                <a:cs typeface="Carlito"/>
              </a:rPr>
              <a:t>nghĩa</a:t>
            </a:r>
            <a:r>
              <a:rPr dirty="0" sz="4400" spc="-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FF0000"/>
                </a:solidFill>
                <a:latin typeface="Carlito"/>
                <a:cs typeface="Carlito"/>
              </a:rPr>
              <a:t>với</a:t>
            </a:r>
            <a:r>
              <a:rPr dirty="0" sz="4400" spc="-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400" b="1">
                <a:solidFill>
                  <a:srgbClr val="FF0000"/>
                </a:solidFill>
                <a:latin typeface="Carlito"/>
                <a:cs typeface="Carlito"/>
              </a:rPr>
              <a:t>mỗi</a:t>
            </a:r>
            <a:r>
              <a:rPr dirty="0" sz="4400" spc="-2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400" spc="-25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endParaRPr sz="4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63921" y="715644"/>
            <a:ext cx="1589531" cy="554862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51955" y="512572"/>
            <a:ext cx="727964" cy="759205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47134" y="1540763"/>
            <a:ext cx="2424175" cy="706374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19976" y="1540763"/>
            <a:ext cx="1252601" cy="7063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5951"/>
            <a:ext cx="12191999" cy="659104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767585" y="2728975"/>
            <a:ext cx="142113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6F2F9F"/>
                </a:solidFill>
                <a:latin typeface="Times New Roman"/>
                <a:cs typeface="Times New Roman"/>
              </a:rPr>
              <a:t>trẻ</a:t>
            </a:r>
            <a:r>
              <a:rPr dirty="0" sz="4000" spc="-45" b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4000" spc="-25" b="1">
                <a:solidFill>
                  <a:srgbClr val="6F2F9F"/>
                </a:solidFill>
                <a:latin typeface="Times New Roman"/>
                <a:cs typeface="Times New Roman"/>
              </a:rPr>
              <a:t>em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554728" y="2693288"/>
            <a:ext cx="159131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6F2F9F"/>
                </a:solidFill>
                <a:latin typeface="Times New Roman"/>
                <a:cs typeface="Times New Roman"/>
              </a:rPr>
              <a:t>trẻ</a:t>
            </a:r>
            <a:r>
              <a:rPr dirty="0" sz="4000" spc="-45" b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4000" spc="-25" b="1">
                <a:solidFill>
                  <a:srgbClr val="6F2F9F"/>
                </a:solidFill>
                <a:latin typeface="Times New Roman"/>
                <a:cs typeface="Times New Roman"/>
              </a:rPr>
              <a:t>nhỏ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47507" y="2637536"/>
            <a:ext cx="19602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6F2F9F"/>
                </a:solidFill>
                <a:latin typeface="Times New Roman"/>
                <a:cs typeface="Times New Roman"/>
              </a:rPr>
              <a:t>thiếu</a:t>
            </a:r>
            <a:r>
              <a:rPr dirty="0" sz="4000" spc="-95" b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4000" spc="-25" b="1">
                <a:solidFill>
                  <a:srgbClr val="6F2F9F"/>
                </a:solidFill>
                <a:latin typeface="Times New Roman"/>
                <a:cs typeface="Times New Roman"/>
              </a:rPr>
              <a:t>nhi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78687" rIns="0" bIns="0" rtlCol="0" vert="horz">
            <a:spAutoFit/>
          </a:bodyPr>
          <a:lstStyle/>
          <a:p>
            <a:pPr marL="346456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00"/>
                </a:solidFill>
                <a:latin typeface="Arial"/>
                <a:cs typeface="Arial"/>
              </a:rPr>
              <a:t>trẻ</a:t>
            </a:r>
            <a:r>
              <a:rPr dirty="0" sz="4400" spc="-1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5">
                <a:solidFill>
                  <a:srgbClr val="000000"/>
                </a:solidFill>
                <a:latin typeface="Arial"/>
                <a:cs typeface="Arial"/>
              </a:rPr>
              <a:t>thơ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5951"/>
            <a:ext cx="12191999" cy="659104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29764" y="2725927"/>
            <a:ext cx="16198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6F2F9F"/>
                </a:solidFill>
                <a:latin typeface="Times New Roman"/>
                <a:cs typeface="Times New Roman"/>
              </a:rPr>
              <a:t>gắn</a:t>
            </a:r>
            <a:r>
              <a:rPr dirty="0" sz="4000" spc="-65" b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4000" spc="-25" b="1">
                <a:solidFill>
                  <a:srgbClr val="6F2F9F"/>
                </a:solidFill>
                <a:latin typeface="Times New Roman"/>
                <a:cs typeface="Times New Roman"/>
              </a:rPr>
              <a:t>kết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267193" y="2798140"/>
            <a:ext cx="190182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6F2F9F"/>
                </a:solidFill>
                <a:latin typeface="Times New Roman"/>
                <a:cs typeface="Times New Roman"/>
              </a:rPr>
              <a:t>đoàn</a:t>
            </a:r>
            <a:r>
              <a:rPr dirty="0" sz="4000" spc="-105" b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4000" spc="-25" b="1">
                <a:solidFill>
                  <a:srgbClr val="6F2F9F"/>
                </a:solidFill>
                <a:latin typeface="Times New Roman"/>
                <a:cs typeface="Times New Roman"/>
              </a:rPr>
              <a:t>kết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451" rIns="0" bIns="0" rtlCol="0" vert="horz">
            <a:spAutoFit/>
          </a:bodyPr>
          <a:lstStyle/>
          <a:p>
            <a:pPr marL="3429635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00"/>
                </a:solidFill>
                <a:latin typeface="Arial"/>
                <a:cs typeface="Arial"/>
              </a:rPr>
              <a:t>gắn</a:t>
            </a:r>
            <a:r>
              <a:rPr dirty="0" sz="4400" spc="-85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400" spc="-25">
                <a:solidFill>
                  <a:srgbClr val="000000"/>
                </a:solidFill>
                <a:latin typeface="Arial"/>
                <a:cs typeface="Arial"/>
              </a:rPr>
              <a:t>bó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15951"/>
            <a:ext cx="12191999" cy="659104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929764" y="2725927"/>
            <a:ext cx="173164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6F2F9F"/>
                </a:solidFill>
                <a:latin typeface="Times New Roman"/>
                <a:cs typeface="Times New Roman"/>
              </a:rPr>
              <a:t>yêu</a:t>
            </a:r>
            <a:r>
              <a:rPr dirty="0" sz="4000" spc="-75" b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4000" spc="-25" b="1">
                <a:solidFill>
                  <a:srgbClr val="6F2F9F"/>
                </a:solidFill>
                <a:latin typeface="Times New Roman"/>
                <a:cs typeface="Times New Roman"/>
              </a:rPr>
              <a:t>quý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7267193" y="2798140"/>
            <a:ext cx="18465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6F2F9F"/>
                </a:solidFill>
                <a:latin typeface="Times New Roman"/>
                <a:cs typeface="Times New Roman"/>
              </a:rPr>
              <a:t>mến</a:t>
            </a:r>
            <a:r>
              <a:rPr dirty="0" sz="4000" spc="-75" b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4000" spc="-25" b="1">
                <a:solidFill>
                  <a:srgbClr val="6F2F9F"/>
                </a:solidFill>
                <a:latin typeface="Times New Roman"/>
                <a:cs typeface="Times New Roman"/>
              </a:rPr>
              <a:t>yêu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95451" rIns="0" bIns="0" rtlCol="0" vert="horz">
            <a:spAutoFit/>
          </a:bodyPr>
          <a:lstStyle/>
          <a:p>
            <a:pPr marL="3211830">
              <a:lnSpc>
                <a:spcPct val="100000"/>
              </a:lnSpc>
              <a:spcBef>
                <a:spcPts val="105"/>
              </a:spcBef>
            </a:pPr>
            <a:r>
              <a:rPr dirty="0" sz="4400">
                <a:solidFill>
                  <a:srgbClr val="000000"/>
                </a:solidFill>
                <a:latin typeface="Arial"/>
                <a:cs typeface="Arial"/>
              </a:rPr>
              <a:t>yêu</a:t>
            </a:r>
            <a:r>
              <a:rPr dirty="0" sz="4400" spc="-20">
                <a:solidFill>
                  <a:srgbClr val="000000"/>
                </a:solidFill>
                <a:latin typeface="Arial"/>
                <a:cs typeface="Arial"/>
              </a:rPr>
              <a:t> mến</a:t>
            </a:r>
            <a:endParaRPr sz="44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446523" y="4661738"/>
            <a:ext cx="190246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b="1">
                <a:solidFill>
                  <a:srgbClr val="6F2F9F"/>
                </a:solidFill>
                <a:latin typeface="Times New Roman"/>
                <a:cs typeface="Times New Roman"/>
              </a:rPr>
              <a:t>quý</a:t>
            </a:r>
            <a:r>
              <a:rPr dirty="0" sz="4000" spc="-65" b="1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dirty="0" sz="4000" spc="-25" b="1">
                <a:solidFill>
                  <a:srgbClr val="6F2F9F"/>
                </a:solidFill>
                <a:latin typeface="Times New Roman"/>
                <a:cs typeface="Times New Roman"/>
              </a:rPr>
              <a:t>mến</a:t>
            </a:r>
            <a:endParaRPr sz="4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833372" y="117347"/>
            <a:ext cx="10252075" cy="6741159"/>
            <a:chOff x="1833372" y="117347"/>
            <a:chExt cx="10252075" cy="674115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4107" y="6751382"/>
              <a:ext cx="9768191" cy="106615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3372" y="117347"/>
              <a:ext cx="10251948" cy="66400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01939" y="1257300"/>
              <a:ext cx="996696" cy="190042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690842" y="1088879"/>
              <a:ext cx="1684020" cy="1151890"/>
            </a:xfrm>
            <a:custGeom>
              <a:avLst/>
              <a:gdLst/>
              <a:ahLst/>
              <a:cxnLst/>
              <a:rect l="l" t="t" r="r" b="b"/>
              <a:pathLst>
                <a:path w="1684020" h="1151889">
                  <a:moveTo>
                    <a:pt x="824128" y="0"/>
                  </a:moveTo>
                  <a:lnTo>
                    <a:pt x="771767" y="1638"/>
                  </a:lnTo>
                  <a:lnTo>
                    <a:pt x="719388" y="5293"/>
                  </a:lnTo>
                  <a:lnTo>
                    <a:pt x="667140" y="10996"/>
                  </a:lnTo>
                  <a:lnTo>
                    <a:pt x="615172" y="18777"/>
                  </a:lnTo>
                  <a:lnTo>
                    <a:pt x="563633" y="28665"/>
                  </a:lnTo>
                  <a:lnTo>
                    <a:pt x="512673" y="40690"/>
                  </a:lnTo>
                  <a:lnTo>
                    <a:pt x="462440" y="54882"/>
                  </a:lnTo>
                  <a:lnTo>
                    <a:pt x="407378" y="73349"/>
                  </a:lnTo>
                  <a:lnTo>
                    <a:pt x="355469" y="93922"/>
                  </a:lnTo>
                  <a:lnTo>
                    <a:pt x="306782" y="116468"/>
                  </a:lnTo>
                  <a:lnTo>
                    <a:pt x="261392" y="140854"/>
                  </a:lnTo>
                  <a:lnTo>
                    <a:pt x="219369" y="166946"/>
                  </a:lnTo>
                  <a:lnTo>
                    <a:pt x="180786" y="194611"/>
                  </a:lnTo>
                  <a:lnTo>
                    <a:pt x="145715" y="223718"/>
                  </a:lnTo>
                  <a:lnTo>
                    <a:pt x="114228" y="254131"/>
                  </a:lnTo>
                  <a:lnTo>
                    <a:pt x="86397" y="285720"/>
                  </a:lnTo>
                  <a:lnTo>
                    <a:pt x="62293" y="318349"/>
                  </a:lnTo>
                  <a:lnTo>
                    <a:pt x="41990" y="351887"/>
                  </a:lnTo>
                  <a:lnTo>
                    <a:pt x="13073" y="421157"/>
                  </a:lnTo>
                  <a:lnTo>
                    <a:pt x="221" y="492463"/>
                  </a:lnTo>
                  <a:lnTo>
                    <a:pt x="0" y="528548"/>
                  </a:lnTo>
                  <a:lnTo>
                    <a:pt x="4011" y="564743"/>
                  </a:lnTo>
                  <a:lnTo>
                    <a:pt x="25019" y="636931"/>
                  </a:lnTo>
                  <a:lnTo>
                    <a:pt x="42159" y="672658"/>
                  </a:lnTo>
                  <a:lnTo>
                    <a:pt x="63821" y="707964"/>
                  </a:lnTo>
                  <a:lnTo>
                    <a:pt x="90076" y="742714"/>
                  </a:lnTo>
                  <a:lnTo>
                    <a:pt x="116608" y="772281"/>
                  </a:lnTo>
                  <a:lnTo>
                    <a:pt x="145842" y="800369"/>
                  </a:lnTo>
                  <a:lnTo>
                    <a:pt x="177630" y="826948"/>
                  </a:lnTo>
                  <a:lnTo>
                    <a:pt x="211822" y="851987"/>
                  </a:lnTo>
                  <a:lnTo>
                    <a:pt x="248269" y="875456"/>
                  </a:lnTo>
                  <a:lnTo>
                    <a:pt x="286822" y="897327"/>
                  </a:lnTo>
                  <a:lnTo>
                    <a:pt x="327333" y="917569"/>
                  </a:lnTo>
                  <a:lnTo>
                    <a:pt x="369651" y="936152"/>
                  </a:lnTo>
                  <a:lnTo>
                    <a:pt x="413627" y="953046"/>
                  </a:lnTo>
                  <a:lnTo>
                    <a:pt x="459113" y="968221"/>
                  </a:lnTo>
                  <a:lnTo>
                    <a:pt x="505960" y="981648"/>
                  </a:lnTo>
                  <a:lnTo>
                    <a:pt x="554018" y="993297"/>
                  </a:lnTo>
                  <a:lnTo>
                    <a:pt x="603138" y="1003137"/>
                  </a:lnTo>
                  <a:lnTo>
                    <a:pt x="653171" y="1011138"/>
                  </a:lnTo>
                  <a:lnTo>
                    <a:pt x="703967" y="1017272"/>
                  </a:lnTo>
                  <a:lnTo>
                    <a:pt x="755379" y="1021507"/>
                  </a:lnTo>
                  <a:lnTo>
                    <a:pt x="807256" y="1023815"/>
                  </a:lnTo>
                  <a:lnTo>
                    <a:pt x="859449" y="1024165"/>
                  </a:lnTo>
                  <a:lnTo>
                    <a:pt x="911810" y="1022527"/>
                  </a:lnTo>
                  <a:lnTo>
                    <a:pt x="964189" y="1018871"/>
                  </a:lnTo>
                  <a:lnTo>
                    <a:pt x="1016437" y="1013168"/>
                  </a:lnTo>
                  <a:lnTo>
                    <a:pt x="1068405" y="1005387"/>
                  </a:lnTo>
                  <a:lnTo>
                    <a:pt x="1119944" y="995499"/>
                  </a:lnTo>
                  <a:lnTo>
                    <a:pt x="1170905" y="983474"/>
                  </a:lnTo>
                  <a:lnTo>
                    <a:pt x="1221138" y="969282"/>
                  </a:lnTo>
                  <a:lnTo>
                    <a:pt x="1656621" y="1151527"/>
                  </a:lnTo>
                  <a:lnTo>
                    <a:pt x="1475138" y="849521"/>
                  </a:lnTo>
                  <a:lnTo>
                    <a:pt x="1517978" y="817254"/>
                  </a:lnTo>
                  <a:lnTo>
                    <a:pt x="1555996" y="783367"/>
                  </a:lnTo>
                  <a:lnTo>
                    <a:pt x="1589153" y="748050"/>
                  </a:lnTo>
                  <a:lnTo>
                    <a:pt x="1617410" y="711491"/>
                  </a:lnTo>
                  <a:lnTo>
                    <a:pt x="1640727" y="673880"/>
                  </a:lnTo>
                  <a:lnTo>
                    <a:pt x="1659064" y="635405"/>
                  </a:lnTo>
                  <a:lnTo>
                    <a:pt x="1672383" y="596256"/>
                  </a:lnTo>
                  <a:lnTo>
                    <a:pt x="1680642" y="556620"/>
                  </a:lnTo>
                  <a:lnTo>
                    <a:pt x="1683804" y="516689"/>
                  </a:lnTo>
                  <a:lnTo>
                    <a:pt x="1681828" y="476649"/>
                  </a:lnTo>
                  <a:lnTo>
                    <a:pt x="1674675" y="436691"/>
                  </a:lnTo>
                  <a:lnTo>
                    <a:pt x="1662305" y="397003"/>
                  </a:lnTo>
                  <a:lnTo>
                    <a:pt x="1644680" y="357774"/>
                  </a:lnTo>
                  <a:lnTo>
                    <a:pt x="1621758" y="319193"/>
                  </a:lnTo>
                  <a:lnTo>
                    <a:pt x="1593502" y="281450"/>
                  </a:lnTo>
                  <a:lnTo>
                    <a:pt x="1566970" y="251883"/>
                  </a:lnTo>
                  <a:lnTo>
                    <a:pt x="1537736" y="223795"/>
                  </a:lnTo>
                  <a:lnTo>
                    <a:pt x="1505948" y="197217"/>
                  </a:lnTo>
                  <a:lnTo>
                    <a:pt x="1471756" y="172177"/>
                  </a:lnTo>
                  <a:lnTo>
                    <a:pt x="1435309" y="148708"/>
                  </a:lnTo>
                  <a:lnTo>
                    <a:pt x="1396755" y="126837"/>
                  </a:lnTo>
                  <a:lnTo>
                    <a:pt x="1356245" y="106595"/>
                  </a:lnTo>
                  <a:lnTo>
                    <a:pt x="1313927" y="88012"/>
                  </a:lnTo>
                  <a:lnTo>
                    <a:pt x="1269950" y="71118"/>
                  </a:lnTo>
                  <a:lnTo>
                    <a:pt x="1224464" y="55943"/>
                  </a:lnTo>
                  <a:lnTo>
                    <a:pt x="1177618" y="42516"/>
                  </a:lnTo>
                  <a:lnTo>
                    <a:pt x="1129560" y="30868"/>
                  </a:lnTo>
                  <a:lnTo>
                    <a:pt x="1080440" y="21028"/>
                  </a:lnTo>
                  <a:lnTo>
                    <a:pt x="1030407" y="13026"/>
                  </a:lnTo>
                  <a:lnTo>
                    <a:pt x="979610" y="6892"/>
                  </a:lnTo>
                  <a:lnTo>
                    <a:pt x="928199" y="2657"/>
                  </a:lnTo>
                  <a:lnTo>
                    <a:pt x="876322" y="349"/>
                  </a:lnTo>
                  <a:lnTo>
                    <a:pt x="824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690842" y="1088879"/>
              <a:ext cx="1684020" cy="1151890"/>
            </a:xfrm>
            <a:custGeom>
              <a:avLst/>
              <a:gdLst/>
              <a:ahLst/>
              <a:cxnLst/>
              <a:rect l="l" t="t" r="r" b="b"/>
              <a:pathLst>
                <a:path w="1684020" h="1151889">
                  <a:moveTo>
                    <a:pt x="1656621" y="1151527"/>
                  </a:moveTo>
                  <a:lnTo>
                    <a:pt x="1221138" y="969282"/>
                  </a:lnTo>
                  <a:lnTo>
                    <a:pt x="1170905" y="983474"/>
                  </a:lnTo>
                  <a:lnTo>
                    <a:pt x="1119944" y="995499"/>
                  </a:lnTo>
                  <a:lnTo>
                    <a:pt x="1068405" y="1005387"/>
                  </a:lnTo>
                  <a:lnTo>
                    <a:pt x="1016437" y="1013168"/>
                  </a:lnTo>
                  <a:lnTo>
                    <a:pt x="964189" y="1018871"/>
                  </a:lnTo>
                  <a:lnTo>
                    <a:pt x="911810" y="1022527"/>
                  </a:lnTo>
                  <a:lnTo>
                    <a:pt x="859449" y="1024165"/>
                  </a:lnTo>
                  <a:lnTo>
                    <a:pt x="807256" y="1023815"/>
                  </a:lnTo>
                  <a:lnTo>
                    <a:pt x="755379" y="1021507"/>
                  </a:lnTo>
                  <a:lnTo>
                    <a:pt x="703967" y="1017272"/>
                  </a:lnTo>
                  <a:lnTo>
                    <a:pt x="653171" y="1011138"/>
                  </a:lnTo>
                  <a:lnTo>
                    <a:pt x="603138" y="1003137"/>
                  </a:lnTo>
                  <a:lnTo>
                    <a:pt x="554018" y="993297"/>
                  </a:lnTo>
                  <a:lnTo>
                    <a:pt x="505960" y="981648"/>
                  </a:lnTo>
                  <a:lnTo>
                    <a:pt x="459113" y="968221"/>
                  </a:lnTo>
                  <a:lnTo>
                    <a:pt x="413627" y="953046"/>
                  </a:lnTo>
                  <a:lnTo>
                    <a:pt x="369651" y="936152"/>
                  </a:lnTo>
                  <a:lnTo>
                    <a:pt x="327333" y="917569"/>
                  </a:lnTo>
                  <a:lnTo>
                    <a:pt x="286822" y="897327"/>
                  </a:lnTo>
                  <a:lnTo>
                    <a:pt x="248269" y="875456"/>
                  </a:lnTo>
                  <a:lnTo>
                    <a:pt x="211822" y="851987"/>
                  </a:lnTo>
                  <a:lnTo>
                    <a:pt x="177630" y="826948"/>
                  </a:lnTo>
                  <a:lnTo>
                    <a:pt x="145842" y="800369"/>
                  </a:lnTo>
                  <a:lnTo>
                    <a:pt x="116608" y="772281"/>
                  </a:lnTo>
                  <a:lnTo>
                    <a:pt x="90076" y="742714"/>
                  </a:lnTo>
                  <a:lnTo>
                    <a:pt x="63821" y="707964"/>
                  </a:lnTo>
                  <a:lnTo>
                    <a:pt x="42159" y="672658"/>
                  </a:lnTo>
                  <a:lnTo>
                    <a:pt x="25019" y="636931"/>
                  </a:lnTo>
                  <a:lnTo>
                    <a:pt x="12326" y="600915"/>
                  </a:lnTo>
                  <a:lnTo>
                    <a:pt x="0" y="528548"/>
                  </a:lnTo>
                  <a:lnTo>
                    <a:pt x="221" y="492463"/>
                  </a:lnTo>
                  <a:lnTo>
                    <a:pt x="13073" y="421157"/>
                  </a:lnTo>
                  <a:lnTo>
                    <a:pt x="41990" y="351887"/>
                  </a:lnTo>
                  <a:lnTo>
                    <a:pt x="62293" y="318349"/>
                  </a:lnTo>
                  <a:lnTo>
                    <a:pt x="86397" y="285720"/>
                  </a:lnTo>
                  <a:lnTo>
                    <a:pt x="114228" y="254131"/>
                  </a:lnTo>
                  <a:lnTo>
                    <a:pt x="145715" y="223718"/>
                  </a:lnTo>
                  <a:lnTo>
                    <a:pt x="180786" y="194611"/>
                  </a:lnTo>
                  <a:lnTo>
                    <a:pt x="219369" y="166946"/>
                  </a:lnTo>
                  <a:lnTo>
                    <a:pt x="261392" y="140854"/>
                  </a:lnTo>
                  <a:lnTo>
                    <a:pt x="306782" y="116468"/>
                  </a:lnTo>
                  <a:lnTo>
                    <a:pt x="355469" y="93922"/>
                  </a:lnTo>
                  <a:lnTo>
                    <a:pt x="407378" y="73349"/>
                  </a:lnTo>
                  <a:lnTo>
                    <a:pt x="462440" y="54882"/>
                  </a:lnTo>
                  <a:lnTo>
                    <a:pt x="512673" y="40690"/>
                  </a:lnTo>
                  <a:lnTo>
                    <a:pt x="563633" y="28665"/>
                  </a:lnTo>
                  <a:lnTo>
                    <a:pt x="615172" y="18777"/>
                  </a:lnTo>
                  <a:lnTo>
                    <a:pt x="667140" y="10996"/>
                  </a:lnTo>
                  <a:lnTo>
                    <a:pt x="719388" y="5293"/>
                  </a:lnTo>
                  <a:lnTo>
                    <a:pt x="771767" y="1638"/>
                  </a:lnTo>
                  <a:lnTo>
                    <a:pt x="824128" y="0"/>
                  </a:lnTo>
                  <a:lnTo>
                    <a:pt x="876322" y="349"/>
                  </a:lnTo>
                  <a:lnTo>
                    <a:pt x="928199" y="2657"/>
                  </a:lnTo>
                  <a:lnTo>
                    <a:pt x="979610" y="6892"/>
                  </a:lnTo>
                  <a:lnTo>
                    <a:pt x="1030407" y="13026"/>
                  </a:lnTo>
                  <a:lnTo>
                    <a:pt x="1080440" y="21028"/>
                  </a:lnTo>
                  <a:lnTo>
                    <a:pt x="1129560" y="30868"/>
                  </a:lnTo>
                  <a:lnTo>
                    <a:pt x="1177618" y="42516"/>
                  </a:lnTo>
                  <a:lnTo>
                    <a:pt x="1224464" y="55943"/>
                  </a:lnTo>
                  <a:lnTo>
                    <a:pt x="1269950" y="71118"/>
                  </a:lnTo>
                  <a:lnTo>
                    <a:pt x="1313927" y="88012"/>
                  </a:lnTo>
                  <a:lnTo>
                    <a:pt x="1356245" y="106595"/>
                  </a:lnTo>
                  <a:lnTo>
                    <a:pt x="1396755" y="126837"/>
                  </a:lnTo>
                  <a:lnTo>
                    <a:pt x="1435309" y="148708"/>
                  </a:lnTo>
                  <a:lnTo>
                    <a:pt x="1471756" y="172177"/>
                  </a:lnTo>
                  <a:lnTo>
                    <a:pt x="1505948" y="197217"/>
                  </a:lnTo>
                  <a:lnTo>
                    <a:pt x="1537736" y="223795"/>
                  </a:lnTo>
                  <a:lnTo>
                    <a:pt x="1566970" y="251883"/>
                  </a:lnTo>
                  <a:lnTo>
                    <a:pt x="1593502" y="281450"/>
                  </a:lnTo>
                  <a:lnTo>
                    <a:pt x="1621758" y="319193"/>
                  </a:lnTo>
                  <a:lnTo>
                    <a:pt x="1644680" y="357774"/>
                  </a:lnTo>
                  <a:lnTo>
                    <a:pt x="1662305" y="397003"/>
                  </a:lnTo>
                  <a:lnTo>
                    <a:pt x="1674675" y="436691"/>
                  </a:lnTo>
                  <a:lnTo>
                    <a:pt x="1681828" y="476649"/>
                  </a:lnTo>
                  <a:lnTo>
                    <a:pt x="1683804" y="516689"/>
                  </a:lnTo>
                  <a:lnTo>
                    <a:pt x="1680642" y="556620"/>
                  </a:lnTo>
                  <a:lnTo>
                    <a:pt x="1672383" y="596256"/>
                  </a:lnTo>
                  <a:lnTo>
                    <a:pt x="1659064" y="635405"/>
                  </a:lnTo>
                  <a:lnTo>
                    <a:pt x="1640727" y="673880"/>
                  </a:lnTo>
                  <a:lnTo>
                    <a:pt x="1617410" y="711491"/>
                  </a:lnTo>
                  <a:lnTo>
                    <a:pt x="1589153" y="748050"/>
                  </a:lnTo>
                  <a:lnTo>
                    <a:pt x="1555996" y="783367"/>
                  </a:lnTo>
                  <a:lnTo>
                    <a:pt x="1517978" y="817254"/>
                  </a:lnTo>
                  <a:lnTo>
                    <a:pt x="1475138" y="849521"/>
                  </a:lnTo>
                  <a:lnTo>
                    <a:pt x="1656621" y="1151527"/>
                  </a:lnTo>
                  <a:close/>
                </a:path>
              </a:pathLst>
            </a:custGeom>
            <a:ln w="190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946019" y="1170559"/>
            <a:ext cx="129286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00380" marR="5080" indent="-487680">
              <a:lnSpc>
                <a:spcPct val="100000"/>
              </a:lnSpc>
              <a:spcBef>
                <a:spcPts val="95"/>
              </a:spcBef>
            </a:pPr>
            <a:r>
              <a:rPr dirty="0" sz="2800" spc="-30">
                <a:solidFill>
                  <a:srgbClr val="000000"/>
                </a:solidFill>
                <a:latin typeface="Times New Roman"/>
                <a:cs typeface="Times New Roman"/>
              </a:rPr>
              <a:t>Mê</a:t>
            </a:r>
            <a:r>
              <a:rPr dirty="0" sz="2800" spc="-1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2800" spc="40">
                <a:solidFill>
                  <a:srgbClr val="000000"/>
                </a:solidFill>
                <a:latin typeface="Times New Roman"/>
                <a:cs typeface="Times New Roman"/>
              </a:rPr>
              <a:t>cung </a:t>
            </a:r>
            <a:r>
              <a:rPr dirty="0" sz="2800" spc="100">
                <a:solidFill>
                  <a:srgbClr val="000000"/>
                </a:solidFill>
                <a:latin typeface="Times New Roman"/>
                <a:cs typeface="Times New Roman"/>
              </a:rPr>
              <a:t>đá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5054136" y="3736721"/>
            <a:ext cx="1701800" cy="1363980"/>
            <a:chOff x="5054136" y="3736721"/>
            <a:chExt cx="1701800" cy="1363980"/>
          </a:xfrm>
        </p:grpSpPr>
        <p:sp>
          <p:nvSpPr>
            <p:cNvPr id="10" name="object 10" descr=""/>
            <p:cNvSpPr/>
            <p:nvPr/>
          </p:nvSpPr>
          <p:spPr>
            <a:xfrm>
              <a:off x="5063661" y="3746246"/>
              <a:ext cx="1682750" cy="1344930"/>
            </a:xfrm>
            <a:custGeom>
              <a:avLst/>
              <a:gdLst/>
              <a:ahLst/>
              <a:cxnLst/>
              <a:rect l="l" t="t" r="r" b="b"/>
              <a:pathLst>
                <a:path w="1682750" h="1344929">
                  <a:moveTo>
                    <a:pt x="1350473" y="0"/>
                  </a:moveTo>
                  <a:lnTo>
                    <a:pt x="979506" y="326008"/>
                  </a:lnTo>
                  <a:lnTo>
                    <a:pt x="926125" y="321637"/>
                  </a:lnTo>
                  <a:lnTo>
                    <a:pt x="872876" y="319364"/>
                  </a:lnTo>
                  <a:lnTo>
                    <a:pt x="819898" y="319152"/>
                  </a:lnTo>
                  <a:lnTo>
                    <a:pt x="767332" y="320961"/>
                  </a:lnTo>
                  <a:lnTo>
                    <a:pt x="715319" y="324753"/>
                  </a:lnTo>
                  <a:lnTo>
                    <a:pt x="663997" y="330488"/>
                  </a:lnTo>
                  <a:lnTo>
                    <a:pt x="613507" y="338126"/>
                  </a:lnTo>
                  <a:lnTo>
                    <a:pt x="563989" y="347631"/>
                  </a:lnTo>
                  <a:lnTo>
                    <a:pt x="515584" y="358961"/>
                  </a:lnTo>
                  <a:lnTo>
                    <a:pt x="468431" y="372079"/>
                  </a:lnTo>
                  <a:lnTo>
                    <a:pt x="422671" y="386945"/>
                  </a:lnTo>
                  <a:lnTo>
                    <a:pt x="378443" y="403521"/>
                  </a:lnTo>
                  <a:lnTo>
                    <a:pt x="335887" y="421766"/>
                  </a:lnTo>
                  <a:lnTo>
                    <a:pt x="295145" y="441643"/>
                  </a:lnTo>
                  <a:lnTo>
                    <a:pt x="256355" y="463113"/>
                  </a:lnTo>
                  <a:lnTo>
                    <a:pt x="219658" y="486135"/>
                  </a:lnTo>
                  <a:lnTo>
                    <a:pt x="185195" y="510672"/>
                  </a:lnTo>
                  <a:lnTo>
                    <a:pt x="153104" y="536685"/>
                  </a:lnTo>
                  <a:lnTo>
                    <a:pt x="123526" y="564133"/>
                  </a:lnTo>
                  <a:lnTo>
                    <a:pt x="92716" y="597510"/>
                  </a:lnTo>
                  <a:lnTo>
                    <a:pt x="66405" y="631669"/>
                  </a:lnTo>
                  <a:lnTo>
                    <a:pt x="44539" y="666475"/>
                  </a:lnTo>
                  <a:lnTo>
                    <a:pt x="27065" y="701791"/>
                  </a:lnTo>
                  <a:lnTo>
                    <a:pt x="5073" y="773408"/>
                  </a:lnTo>
                  <a:lnTo>
                    <a:pt x="0" y="845430"/>
                  </a:lnTo>
                  <a:lnTo>
                    <a:pt x="3672" y="881251"/>
                  </a:lnTo>
                  <a:lnTo>
                    <a:pt x="23165" y="951833"/>
                  </a:lnTo>
                  <a:lnTo>
                    <a:pt x="58496" y="1020091"/>
                  </a:lnTo>
                  <a:lnTo>
                    <a:pt x="81966" y="1053007"/>
                  </a:lnTo>
                  <a:lnTo>
                    <a:pt x="109233" y="1084934"/>
                  </a:lnTo>
                  <a:lnTo>
                    <a:pt x="140245" y="1115734"/>
                  </a:lnTo>
                  <a:lnTo>
                    <a:pt x="174946" y="1145271"/>
                  </a:lnTo>
                  <a:lnTo>
                    <a:pt x="213283" y="1173408"/>
                  </a:lnTo>
                  <a:lnTo>
                    <a:pt x="255202" y="1200010"/>
                  </a:lnTo>
                  <a:lnTo>
                    <a:pt x="300649" y="1224940"/>
                  </a:lnTo>
                  <a:lnTo>
                    <a:pt x="349570" y="1248061"/>
                  </a:lnTo>
                  <a:lnTo>
                    <a:pt x="401910" y="1269237"/>
                  </a:lnTo>
                  <a:lnTo>
                    <a:pt x="450018" y="1285906"/>
                  </a:lnTo>
                  <a:lnTo>
                    <a:pt x="499141" y="1300450"/>
                  </a:lnTo>
                  <a:lnTo>
                    <a:pt x="549127" y="1312889"/>
                  </a:lnTo>
                  <a:lnTo>
                    <a:pt x="599823" y="1323247"/>
                  </a:lnTo>
                  <a:lnTo>
                    <a:pt x="651078" y="1331547"/>
                  </a:lnTo>
                  <a:lnTo>
                    <a:pt x="702739" y="1337810"/>
                  </a:lnTo>
                  <a:lnTo>
                    <a:pt x="754653" y="1342058"/>
                  </a:lnTo>
                  <a:lnTo>
                    <a:pt x="806668" y="1344315"/>
                  </a:lnTo>
                  <a:lnTo>
                    <a:pt x="858631" y="1344602"/>
                  </a:lnTo>
                  <a:lnTo>
                    <a:pt x="910390" y="1342942"/>
                  </a:lnTo>
                  <a:lnTo>
                    <a:pt x="961793" y="1339357"/>
                  </a:lnTo>
                  <a:lnTo>
                    <a:pt x="1012686" y="1333870"/>
                  </a:lnTo>
                  <a:lnTo>
                    <a:pt x="1062919" y="1326502"/>
                  </a:lnTo>
                  <a:lnTo>
                    <a:pt x="1112337" y="1317277"/>
                  </a:lnTo>
                  <a:lnTo>
                    <a:pt x="1160789" y="1306216"/>
                  </a:lnTo>
                  <a:lnTo>
                    <a:pt x="1208123" y="1293342"/>
                  </a:lnTo>
                  <a:lnTo>
                    <a:pt x="1254185" y="1278677"/>
                  </a:lnTo>
                  <a:lnTo>
                    <a:pt x="1298823" y="1262243"/>
                  </a:lnTo>
                  <a:lnTo>
                    <a:pt x="1341886" y="1244063"/>
                  </a:lnTo>
                  <a:lnTo>
                    <a:pt x="1383220" y="1224160"/>
                  </a:lnTo>
                  <a:lnTo>
                    <a:pt x="1422673" y="1202554"/>
                  </a:lnTo>
                  <a:lnTo>
                    <a:pt x="1460093" y="1179270"/>
                  </a:lnTo>
                  <a:lnTo>
                    <a:pt x="1495326" y="1154329"/>
                  </a:lnTo>
                  <a:lnTo>
                    <a:pt x="1528222" y="1127753"/>
                  </a:lnTo>
                  <a:lnTo>
                    <a:pt x="1558626" y="1099565"/>
                  </a:lnTo>
                  <a:lnTo>
                    <a:pt x="1589436" y="1066189"/>
                  </a:lnTo>
                  <a:lnTo>
                    <a:pt x="1615748" y="1032030"/>
                  </a:lnTo>
                  <a:lnTo>
                    <a:pt x="1637613" y="997224"/>
                  </a:lnTo>
                  <a:lnTo>
                    <a:pt x="1655088" y="961908"/>
                  </a:lnTo>
                  <a:lnTo>
                    <a:pt x="1677079" y="890291"/>
                  </a:lnTo>
                  <a:lnTo>
                    <a:pt x="1682153" y="818269"/>
                  </a:lnTo>
                  <a:lnTo>
                    <a:pt x="1678481" y="782448"/>
                  </a:lnTo>
                  <a:lnTo>
                    <a:pt x="1658988" y="711866"/>
                  </a:lnTo>
                  <a:lnTo>
                    <a:pt x="1623657" y="643608"/>
                  </a:lnTo>
                  <a:lnTo>
                    <a:pt x="1600187" y="610692"/>
                  </a:lnTo>
                  <a:lnTo>
                    <a:pt x="1572919" y="578765"/>
                  </a:lnTo>
                  <a:lnTo>
                    <a:pt x="1541908" y="547965"/>
                  </a:lnTo>
                  <a:lnTo>
                    <a:pt x="1507207" y="518428"/>
                  </a:lnTo>
                  <a:lnTo>
                    <a:pt x="1468869" y="490291"/>
                  </a:lnTo>
                  <a:lnTo>
                    <a:pt x="1426951" y="463689"/>
                  </a:lnTo>
                  <a:lnTo>
                    <a:pt x="1381504" y="438759"/>
                  </a:lnTo>
                  <a:lnTo>
                    <a:pt x="1332583" y="415638"/>
                  </a:lnTo>
                  <a:lnTo>
                    <a:pt x="1280242" y="394461"/>
                  </a:lnTo>
                  <a:lnTo>
                    <a:pt x="13504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063661" y="3746246"/>
              <a:ext cx="1682750" cy="1344930"/>
            </a:xfrm>
            <a:custGeom>
              <a:avLst/>
              <a:gdLst/>
              <a:ahLst/>
              <a:cxnLst/>
              <a:rect l="l" t="t" r="r" b="b"/>
              <a:pathLst>
                <a:path w="1682750" h="1344929">
                  <a:moveTo>
                    <a:pt x="1350473" y="0"/>
                  </a:moveTo>
                  <a:lnTo>
                    <a:pt x="1280242" y="394461"/>
                  </a:lnTo>
                  <a:lnTo>
                    <a:pt x="1332583" y="415638"/>
                  </a:lnTo>
                  <a:lnTo>
                    <a:pt x="1381504" y="438759"/>
                  </a:lnTo>
                  <a:lnTo>
                    <a:pt x="1426951" y="463689"/>
                  </a:lnTo>
                  <a:lnTo>
                    <a:pt x="1468869" y="490291"/>
                  </a:lnTo>
                  <a:lnTo>
                    <a:pt x="1507207" y="518428"/>
                  </a:lnTo>
                  <a:lnTo>
                    <a:pt x="1541908" y="547965"/>
                  </a:lnTo>
                  <a:lnTo>
                    <a:pt x="1572919" y="578765"/>
                  </a:lnTo>
                  <a:lnTo>
                    <a:pt x="1600187" y="610692"/>
                  </a:lnTo>
                  <a:lnTo>
                    <a:pt x="1623657" y="643608"/>
                  </a:lnTo>
                  <a:lnTo>
                    <a:pt x="1643275" y="677379"/>
                  </a:lnTo>
                  <a:lnTo>
                    <a:pt x="1670741" y="746935"/>
                  </a:lnTo>
                  <a:lnTo>
                    <a:pt x="1682153" y="818269"/>
                  </a:lnTo>
                  <a:lnTo>
                    <a:pt x="1681704" y="854262"/>
                  </a:lnTo>
                  <a:lnTo>
                    <a:pt x="1668225" y="926218"/>
                  </a:lnTo>
                  <a:lnTo>
                    <a:pt x="1637613" y="997224"/>
                  </a:lnTo>
                  <a:lnTo>
                    <a:pt x="1615748" y="1032030"/>
                  </a:lnTo>
                  <a:lnTo>
                    <a:pt x="1589436" y="1066189"/>
                  </a:lnTo>
                  <a:lnTo>
                    <a:pt x="1558626" y="1099565"/>
                  </a:lnTo>
                  <a:lnTo>
                    <a:pt x="1528222" y="1127753"/>
                  </a:lnTo>
                  <a:lnTo>
                    <a:pt x="1495326" y="1154329"/>
                  </a:lnTo>
                  <a:lnTo>
                    <a:pt x="1460093" y="1179270"/>
                  </a:lnTo>
                  <a:lnTo>
                    <a:pt x="1422673" y="1202554"/>
                  </a:lnTo>
                  <a:lnTo>
                    <a:pt x="1383220" y="1224160"/>
                  </a:lnTo>
                  <a:lnTo>
                    <a:pt x="1341886" y="1244063"/>
                  </a:lnTo>
                  <a:lnTo>
                    <a:pt x="1298823" y="1262243"/>
                  </a:lnTo>
                  <a:lnTo>
                    <a:pt x="1254185" y="1278677"/>
                  </a:lnTo>
                  <a:lnTo>
                    <a:pt x="1208123" y="1293342"/>
                  </a:lnTo>
                  <a:lnTo>
                    <a:pt x="1160789" y="1306216"/>
                  </a:lnTo>
                  <a:lnTo>
                    <a:pt x="1112337" y="1317277"/>
                  </a:lnTo>
                  <a:lnTo>
                    <a:pt x="1062919" y="1326502"/>
                  </a:lnTo>
                  <a:lnTo>
                    <a:pt x="1012686" y="1333870"/>
                  </a:lnTo>
                  <a:lnTo>
                    <a:pt x="961793" y="1339357"/>
                  </a:lnTo>
                  <a:lnTo>
                    <a:pt x="910390" y="1342942"/>
                  </a:lnTo>
                  <a:lnTo>
                    <a:pt x="858631" y="1344602"/>
                  </a:lnTo>
                  <a:lnTo>
                    <a:pt x="806668" y="1344315"/>
                  </a:lnTo>
                  <a:lnTo>
                    <a:pt x="754653" y="1342058"/>
                  </a:lnTo>
                  <a:lnTo>
                    <a:pt x="702739" y="1337810"/>
                  </a:lnTo>
                  <a:lnTo>
                    <a:pt x="651078" y="1331547"/>
                  </a:lnTo>
                  <a:lnTo>
                    <a:pt x="599823" y="1323247"/>
                  </a:lnTo>
                  <a:lnTo>
                    <a:pt x="549127" y="1312889"/>
                  </a:lnTo>
                  <a:lnTo>
                    <a:pt x="499141" y="1300450"/>
                  </a:lnTo>
                  <a:lnTo>
                    <a:pt x="450018" y="1285906"/>
                  </a:lnTo>
                  <a:lnTo>
                    <a:pt x="401910" y="1269237"/>
                  </a:lnTo>
                  <a:lnTo>
                    <a:pt x="349570" y="1248061"/>
                  </a:lnTo>
                  <a:lnTo>
                    <a:pt x="300649" y="1224940"/>
                  </a:lnTo>
                  <a:lnTo>
                    <a:pt x="255202" y="1200010"/>
                  </a:lnTo>
                  <a:lnTo>
                    <a:pt x="213283" y="1173408"/>
                  </a:lnTo>
                  <a:lnTo>
                    <a:pt x="174946" y="1145271"/>
                  </a:lnTo>
                  <a:lnTo>
                    <a:pt x="140245" y="1115734"/>
                  </a:lnTo>
                  <a:lnTo>
                    <a:pt x="109233" y="1084934"/>
                  </a:lnTo>
                  <a:lnTo>
                    <a:pt x="81966" y="1053007"/>
                  </a:lnTo>
                  <a:lnTo>
                    <a:pt x="58496" y="1020091"/>
                  </a:lnTo>
                  <a:lnTo>
                    <a:pt x="38877" y="986320"/>
                  </a:lnTo>
                  <a:lnTo>
                    <a:pt x="11411" y="916764"/>
                  </a:lnTo>
                  <a:lnTo>
                    <a:pt x="0" y="845430"/>
                  </a:lnTo>
                  <a:lnTo>
                    <a:pt x="449" y="809437"/>
                  </a:lnTo>
                  <a:lnTo>
                    <a:pt x="13927" y="737481"/>
                  </a:lnTo>
                  <a:lnTo>
                    <a:pt x="44539" y="666475"/>
                  </a:lnTo>
                  <a:lnTo>
                    <a:pt x="66405" y="631669"/>
                  </a:lnTo>
                  <a:lnTo>
                    <a:pt x="92716" y="597510"/>
                  </a:lnTo>
                  <a:lnTo>
                    <a:pt x="123526" y="564133"/>
                  </a:lnTo>
                  <a:lnTo>
                    <a:pt x="153104" y="536685"/>
                  </a:lnTo>
                  <a:lnTo>
                    <a:pt x="185195" y="510672"/>
                  </a:lnTo>
                  <a:lnTo>
                    <a:pt x="219658" y="486135"/>
                  </a:lnTo>
                  <a:lnTo>
                    <a:pt x="256355" y="463113"/>
                  </a:lnTo>
                  <a:lnTo>
                    <a:pt x="295145" y="441643"/>
                  </a:lnTo>
                  <a:lnTo>
                    <a:pt x="335887" y="421766"/>
                  </a:lnTo>
                  <a:lnTo>
                    <a:pt x="378443" y="403521"/>
                  </a:lnTo>
                  <a:lnTo>
                    <a:pt x="422671" y="386945"/>
                  </a:lnTo>
                  <a:lnTo>
                    <a:pt x="468431" y="372079"/>
                  </a:lnTo>
                  <a:lnTo>
                    <a:pt x="515584" y="358961"/>
                  </a:lnTo>
                  <a:lnTo>
                    <a:pt x="563989" y="347631"/>
                  </a:lnTo>
                  <a:lnTo>
                    <a:pt x="613507" y="338126"/>
                  </a:lnTo>
                  <a:lnTo>
                    <a:pt x="663997" y="330488"/>
                  </a:lnTo>
                  <a:lnTo>
                    <a:pt x="715319" y="324753"/>
                  </a:lnTo>
                  <a:lnTo>
                    <a:pt x="767332" y="320961"/>
                  </a:lnTo>
                  <a:lnTo>
                    <a:pt x="819898" y="319152"/>
                  </a:lnTo>
                  <a:lnTo>
                    <a:pt x="872876" y="319364"/>
                  </a:lnTo>
                  <a:lnTo>
                    <a:pt x="926125" y="321637"/>
                  </a:lnTo>
                  <a:lnTo>
                    <a:pt x="979506" y="326008"/>
                  </a:lnTo>
                  <a:lnTo>
                    <a:pt x="1350473" y="0"/>
                  </a:lnTo>
                  <a:close/>
                </a:path>
              </a:pathLst>
            </a:custGeom>
            <a:ln w="190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5260085" y="4160596"/>
            <a:ext cx="1463040" cy="879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Times New Roman"/>
                <a:cs typeface="Times New Roman"/>
              </a:rPr>
              <a:t>Khu</a:t>
            </a:r>
            <a:r>
              <a:rPr dirty="0" sz="2800" spc="-85">
                <a:latin typeface="Times New Roman"/>
                <a:cs typeface="Times New Roman"/>
              </a:rPr>
              <a:t> </a:t>
            </a:r>
            <a:r>
              <a:rPr dirty="0" sz="2800" spc="114">
                <a:latin typeface="Times New Roman"/>
                <a:cs typeface="Times New Roman"/>
              </a:rPr>
              <a:t>rừng</a:t>
            </a:r>
            <a:endParaRPr sz="2800">
              <a:latin typeface="Times New Roman"/>
              <a:cs typeface="Times New Roman"/>
            </a:endParaRPr>
          </a:p>
          <a:p>
            <a:pPr algn="ctr" marL="76835">
              <a:lnSpc>
                <a:spcPct val="100000"/>
              </a:lnSpc>
              <a:spcBef>
                <a:spcPts val="5"/>
              </a:spcBef>
            </a:pPr>
            <a:r>
              <a:rPr dirty="0" sz="2800">
                <a:latin typeface="Times New Roman"/>
                <a:cs typeface="Times New Roman"/>
              </a:rPr>
              <a:t>kì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45">
                <a:latin typeface="Times New Roman"/>
                <a:cs typeface="Times New Roman"/>
              </a:rPr>
              <a:t>bí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9006331" y="2868427"/>
            <a:ext cx="2216150" cy="1181100"/>
            <a:chOff x="9006331" y="2868427"/>
            <a:chExt cx="2216150" cy="1181100"/>
          </a:xfrm>
        </p:grpSpPr>
        <p:sp>
          <p:nvSpPr>
            <p:cNvPr id="14" name="object 14" descr=""/>
            <p:cNvSpPr/>
            <p:nvPr/>
          </p:nvSpPr>
          <p:spPr>
            <a:xfrm>
              <a:off x="9015856" y="2877952"/>
              <a:ext cx="2197100" cy="1162050"/>
            </a:xfrm>
            <a:custGeom>
              <a:avLst/>
              <a:gdLst/>
              <a:ahLst/>
              <a:cxnLst/>
              <a:rect l="l" t="t" r="r" b="b"/>
              <a:pathLst>
                <a:path w="2197100" h="1162050">
                  <a:moveTo>
                    <a:pt x="1355664" y="0"/>
                  </a:moveTo>
                  <a:lnTo>
                    <a:pt x="1302619" y="1411"/>
                  </a:lnTo>
                  <a:lnTo>
                    <a:pt x="1250242" y="5140"/>
                  </a:lnTo>
                  <a:lnTo>
                    <a:pt x="1198663" y="11126"/>
                  </a:lnTo>
                  <a:lnTo>
                    <a:pt x="1148009" y="19308"/>
                  </a:lnTo>
                  <a:lnTo>
                    <a:pt x="1098410" y="29624"/>
                  </a:lnTo>
                  <a:lnTo>
                    <a:pt x="1049994" y="42014"/>
                  </a:lnTo>
                  <a:lnTo>
                    <a:pt x="1002890" y="56418"/>
                  </a:lnTo>
                  <a:lnTo>
                    <a:pt x="957227" y="72773"/>
                  </a:lnTo>
                  <a:lnTo>
                    <a:pt x="913132" y="91019"/>
                  </a:lnTo>
                  <a:lnTo>
                    <a:pt x="870736" y="111095"/>
                  </a:lnTo>
                  <a:lnTo>
                    <a:pt x="830167" y="132940"/>
                  </a:lnTo>
                  <a:lnTo>
                    <a:pt x="791553" y="156494"/>
                  </a:lnTo>
                  <a:lnTo>
                    <a:pt x="755023" y="181694"/>
                  </a:lnTo>
                  <a:lnTo>
                    <a:pt x="720706" y="208481"/>
                  </a:lnTo>
                  <a:lnTo>
                    <a:pt x="688730" y="236793"/>
                  </a:lnTo>
                  <a:lnTo>
                    <a:pt x="659225" y="266569"/>
                  </a:lnTo>
                  <a:lnTo>
                    <a:pt x="632318" y="297748"/>
                  </a:lnTo>
                  <a:lnTo>
                    <a:pt x="608139" y="330270"/>
                  </a:lnTo>
                  <a:lnTo>
                    <a:pt x="586817" y="364073"/>
                  </a:lnTo>
                  <a:lnTo>
                    <a:pt x="568479" y="399096"/>
                  </a:lnTo>
                  <a:lnTo>
                    <a:pt x="553255" y="435280"/>
                  </a:lnTo>
                  <a:lnTo>
                    <a:pt x="541274" y="472561"/>
                  </a:lnTo>
                  <a:lnTo>
                    <a:pt x="0" y="584956"/>
                  </a:lnTo>
                  <a:lnTo>
                    <a:pt x="542798" y="694176"/>
                  </a:lnTo>
                  <a:lnTo>
                    <a:pt x="555662" y="732359"/>
                  </a:lnTo>
                  <a:lnTo>
                    <a:pt x="572030" y="769506"/>
                  </a:lnTo>
                  <a:lnTo>
                    <a:pt x="591774" y="805530"/>
                  </a:lnTo>
                  <a:lnTo>
                    <a:pt x="614765" y="840342"/>
                  </a:lnTo>
                  <a:lnTo>
                    <a:pt x="640877" y="873854"/>
                  </a:lnTo>
                  <a:lnTo>
                    <a:pt x="669981" y="905979"/>
                  </a:lnTo>
                  <a:lnTo>
                    <a:pt x="701950" y="936629"/>
                  </a:lnTo>
                  <a:lnTo>
                    <a:pt x="736655" y="965715"/>
                  </a:lnTo>
                  <a:lnTo>
                    <a:pt x="773969" y="993150"/>
                  </a:lnTo>
                  <a:lnTo>
                    <a:pt x="813765" y="1018846"/>
                  </a:lnTo>
                  <a:lnTo>
                    <a:pt x="855914" y="1042714"/>
                  </a:lnTo>
                  <a:lnTo>
                    <a:pt x="900288" y="1064668"/>
                  </a:lnTo>
                  <a:lnTo>
                    <a:pt x="946761" y="1084619"/>
                  </a:lnTo>
                  <a:lnTo>
                    <a:pt x="995203" y="1102478"/>
                  </a:lnTo>
                  <a:lnTo>
                    <a:pt x="1045488" y="1118159"/>
                  </a:lnTo>
                  <a:lnTo>
                    <a:pt x="1097488" y="1131573"/>
                  </a:lnTo>
                  <a:lnTo>
                    <a:pt x="1151074" y="1142632"/>
                  </a:lnTo>
                  <a:lnTo>
                    <a:pt x="1206119" y="1151249"/>
                  </a:lnTo>
                  <a:lnTo>
                    <a:pt x="1260397" y="1157156"/>
                  </a:lnTo>
                  <a:lnTo>
                    <a:pt x="1314392" y="1160563"/>
                  </a:lnTo>
                  <a:lnTo>
                    <a:pt x="1367977" y="1161531"/>
                  </a:lnTo>
                  <a:lnTo>
                    <a:pt x="1421022" y="1160119"/>
                  </a:lnTo>
                  <a:lnTo>
                    <a:pt x="1473399" y="1156390"/>
                  </a:lnTo>
                  <a:lnTo>
                    <a:pt x="1524978" y="1150404"/>
                  </a:lnTo>
                  <a:lnTo>
                    <a:pt x="1575632" y="1142222"/>
                  </a:lnTo>
                  <a:lnTo>
                    <a:pt x="1625231" y="1131906"/>
                  </a:lnTo>
                  <a:lnTo>
                    <a:pt x="1673647" y="1119516"/>
                  </a:lnTo>
                  <a:lnTo>
                    <a:pt x="1720751" y="1105112"/>
                  </a:lnTo>
                  <a:lnTo>
                    <a:pt x="1766414" y="1088757"/>
                  </a:lnTo>
                  <a:lnTo>
                    <a:pt x="1810509" y="1070511"/>
                  </a:lnTo>
                  <a:lnTo>
                    <a:pt x="1852905" y="1050435"/>
                  </a:lnTo>
                  <a:lnTo>
                    <a:pt x="1893474" y="1028590"/>
                  </a:lnTo>
                  <a:lnTo>
                    <a:pt x="1932088" y="1005036"/>
                  </a:lnTo>
                  <a:lnTo>
                    <a:pt x="1968618" y="979836"/>
                  </a:lnTo>
                  <a:lnTo>
                    <a:pt x="2002935" y="953049"/>
                  </a:lnTo>
                  <a:lnTo>
                    <a:pt x="2034911" y="924738"/>
                  </a:lnTo>
                  <a:lnTo>
                    <a:pt x="2064416" y="894961"/>
                  </a:lnTo>
                  <a:lnTo>
                    <a:pt x="2091323" y="863782"/>
                  </a:lnTo>
                  <a:lnTo>
                    <a:pt x="2115502" y="831260"/>
                  </a:lnTo>
                  <a:lnTo>
                    <a:pt x="2136824" y="797457"/>
                  </a:lnTo>
                  <a:lnTo>
                    <a:pt x="2155162" y="762434"/>
                  </a:lnTo>
                  <a:lnTo>
                    <a:pt x="2170386" y="726251"/>
                  </a:lnTo>
                  <a:lnTo>
                    <a:pt x="2182368" y="688969"/>
                  </a:lnTo>
                  <a:lnTo>
                    <a:pt x="2191133" y="649659"/>
                  </a:lnTo>
                  <a:lnTo>
                    <a:pt x="2196001" y="610567"/>
                  </a:lnTo>
                  <a:lnTo>
                    <a:pt x="2197071" y="571796"/>
                  </a:lnTo>
                  <a:lnTo>
                    <a:pt x="2194441" y="533445"/>
                  </a:lnTo>
                  <a:lnTo>
                    <a:pt x="2188211" y="495615"/>
                  </a:lnTo>
                  <a:lnTo>
                    <a:pt x="2178480" y="458408"/>
                  </a:lnTo>
                  <a:lnTo>
                    <a:pt x="2165347" y="421925"/>
                  </a:lnTo>
                  <a:lnTo>
                    <a:pt x="2148910" y="386267"/>
                  </a:lnTo>
                  <a:lnTo>
                    <a:pt x="2129269" y="351534"/>
                  </a:lnTo>
                  <a:lnTo>
                    <a:pt x="2106524" y="317828"/>
                  </a:lnTo>
                  <a:lnTo>
                    <a:pt x="2080772" y="285249"/>
                  </a:lnTo>
                  <a:lnTo>
                    <a:pt x="2052113" y="253899"/>
                  </a:lnTo>
                  <a:lnTo>
                    <a:pt x="2020647" y="223878"/>
                  </a:lnTo>
                  <a:lnTo>
                    <a:pt x="1986471" y="195288"/>
                  </a:lnTo>
                  <a:lnTo>
                    <a:pt x="1949686" y="168229"/>
                  </a:lnTo>
                  <a:lnTo>
                    <a:pt x="1910390" y="142803"/>
                  </a:lnTo>
                  <a:lnTo>
                    <a:pt x="1868682" y="119110"/>
                  </a:lnTo>
                  <a:lnTo>
                    <a:pt x="1824662" y="97252"/>
                  </a:lnTo>
                  <a:lnTo>
                    <a:pt x="1778428" y="77329"/>
                  </a:lnTo>
                  <a:lnTo>
                    <a:pt x="1730080" y="59443"/>
                  </a:lnTo>
                  <a:lnTo>
                    <a:pt x="1679716" y="43694"/>
                  </a:lnTo>
                  <a:lnTo>
                    <a:pt x="1627436" y="30183"/>
                  </a:lnTo>
                  <a:lnTo>
                    <a:pt x="1573338" y="19012"/>
                  </a:lnTo>
                  <a:lnTo>
                    <a:pt x="1517523" y="10281"/>
                  </a:lnTo>
                  <a:lnTo>
                    <a:pt x="1463244" y="4374"/>
                  </a:lnTo>
                  <a:lnTo>
                    <a:pt x="1409249" y="967"/>
                  </a:lnTo>
                  <a:lnTo>
                    <a:pt x="1355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9015856" y="2877952"/>
              <a:ext cx="2197100" cy="1162050"/>
            </a:xfrm>
            <a:custGeom>
              <a:avLst/>
              <a:gdLst/>
              <a:ahLst/>
              <a:cxnLst/>
              <a:rect l="l" t="t" r="r" b="b"/>
              <a:pathLst>
                <a:path w="2197100" h="1162050">
                  <a:moveTo>
                    <a:pt x="0" y="584956"/>
                  </a:moveTo>
                  <a:lnTo>
                    <a:pt x="541274" y="472561"/>
                  </a:lnTo>
                  <a:lnTo>
                    <a:pt x="553255" y="435280"/>
                  </a:lnTo>
                  <a:lnTo>
                    <a:pt x="568479" y="399096"/>
                  </a:lnTo>
                  <a:lnTo>
                    <a:pt x="586817" y="364073"/>
                  </a:lnTo>
                  <a:lnTo>
                    <a:pt x="608139" y="330270"/>
                  </a:lnTo>
                  <a:lnTo>
                    <a:pt x="632318" y="297748"/>
                  </a:lnTo>
                  <a:lnTo>
                    <a:pt x="659225" y="266569"/>
                  </a:lnTo>
                  <a:lnTo>
                    <a:pt x="688730" y="236793"/>
                  </a:lnTo>
                  <a:lnTo>
                    <a:pt x="720706" y="208481"/>
                  </a:lnTo>
                  <a:lnTo>
                    <a:pt x="755023" y="181694"/>
                  </a:lnTo>
                  <a:lnTo>
                    <a:pt x="791553" y="156494"/>
                  </a:lnTo>
                  <a:lnTo>
                    <a:pt x="830167" y="132940"/>
                  </a:lnTo>
                  <a:lnTo>
                    <a:pt x="870736" y="111095"/>
                  </a:lnTo>
                  <a:lnTo>
                    <a:pt x="913132" y="91019"/>
                  </a:lnTo>
                  <a:lnTo>
                    <a:pt x="957227" y="72773"/>
                  </a:lnTo>
                  <a:lnTo>
                    <a:pt x="1002890" y="56418"/>
                  </a:lnTo>
                  <a:lnTo>
                    <a:pt x="1049994" y="42014"/>
                  </a:lnTo>
                  <a:lnTo>
                    <a:pt x="1098410" y="29624"/>
                  </a:lnTo>
                  <a:lnTo>
                    <a:pt x="1148009" y="19308"/>
                  </a:lnTo>
                  <a:lnTo>
                    <a:pt x="1198663" y="11126"/>
                  </a:lnTo>
                  <a:lnTo>
                    <a:pt x="1250242" y="5140"/>
                  </a:lnTo>
                  <a:lnTo>
                    <a:pt x="1302619" y="1411"/>
                  </a:lnTo>
                  <a:lnTo>
                    <a:pt x="1355664" y="0"/>
                  </a:lnTo>
                  <a:lnTo>
                    <a:pt x="1409249" y="967"/>
                  </a:lnTo>
                  <a:lnTo>
                    <a:pt x="1463244" y="4374"/>
                  </a:lnTo>
                  <a:lnTo>
                    <a:pt x="1517523" y="10281"/>
                  </a:lnTo>
                  <a:lnTo>
                    <a:pt x="1573338" y="19012"/>
                  </a:lnTo>
                  <a:lnTo>
                    <a:pt x="1627436" y="30183"/>
                  </a:lnTo>
                  <a:lnTo>
                    <a:pt x="1679716" y="43694"/>
                  </a:lnTo>
                  <a:lnTo>
                    <a:pt x="1730080" y="59443"/>
                  </a:lnTo>
                  <a:lnTo>
                    <a:pt x="1778428" y="77329"/>
                  </a:lnTo>
                  <a:lnTo>
                    <a:pt x="1824662" y="97252"/>
                  </a:lnTo>
                  <a:lnTo>
                    <a:pt x="1868682" y="119110"/>
                  </a:lnTo>
                  <a:lnTo>
                    <a:pt x="1910390" y="142803"/>
                  </a:lnTo>
                  <a:lnTo>
                    <a:pt x="1949686" y="168229"/>
                  </a:lnTo>
                  <a:lnTo>
                    <a:pt x="1986471" y="195288"/>
                  </a:lnTo>
                  <a:lnTo>
                    <a:pt x="2020647" y="223878"/>
                  </a:lnTo>
                  <a:lnTo>
                    <a:pt x="2052113" y="253899"/>
                  </a:lnTo>
                  <a:lnTo>
                    <a:pt x="2080772" y="285249"/>
                  </a:lnTo>
                  <a:lnTo>
                    <a:pt x="2106524" y="317828"/>
                  </a:lnTo>
                  <a:lnTo>
                    <a:pt x="2129269" y="351534"/>
                  </a:lnTo>
                  <a:lnTo>
                    <a:pt x="2148910" y="386267"/>
                  </a:lnTo>
                  <a:lnTo>
                    <a:pt x="2165347" y="421925"/>
                  </a:lnTo>
                  <a:lnTo>
                    <a:pt x="2178480" y="458408"/>
                  </a:lnTo>
                  <a:lnTo>
                    <a:pt x="2188211" y="495615"/>
                  </a:lnTo>
                  <a:lnTo>
                    <a:pt x="2194441" y="533445"/>
                  </a:lnTo>
                  <a:lnTo>
                    <a:pt x="2197071" y="571796"/>
                  </a:lnTo>
                  <a:lnTo>
                    <a:pt x="2196001" y="610567"/>
                  </a:lnTo>
                  <a:lnTo>
                    <a:pt x="2191133" y="649659"/>
                  </a:lnTo>
                  <a:lnTo>
                    <a:pt x="2182368" y="688969"/>
                  </a:lnTo>
                  <a:lnTo>
                    <a:pt x="2170386" y="726251"/>
                  </a:lnTo>
                  <a:lnTo>
                    <a:pt x="2155162" y="762434"/>
                  </a:lnTo>
                  <a:lnTo>
                    <a:pt x="2136824" y="797457"/>
                  </a:lnTo>
                  <a:lnTo>
                    <a:pt x="2115502" y="831260"/>
                  </a:lnTo>
                  <a:lnTo>
                    <a:pt x="2091323" y="863782"/>
                  </a:lnTo>
                  <a:lnTo>
                    <a:pt x="2064416" y="894961"/>
                  </a:lnTo>
                  <a:lnTo>
                    <a:pt x="2034911" y="924738"/>
                  </a:lnTo>
                  <a:lnTo>
                    <a:pt x="2002935" y="953049"/>
                  </a:lnTo>
                  <a:lnTo>
                    <a:pt x="1968618" y="979836"/>
                  </a:lnTo>
                  <a:lnTo>
                    <a:pt x="1932088" y="1005036"/>
                  </a:lnTo>
                  <a:lnTo>
                    <a:pt x="1893474" y="1028590"/>
                  </a:lnTo>
                  <a:lnTo>
                    <a:pt x="1852905" y="1050435"/>
                  </a:lnTo>
                  <a:lnTo>
                    <a:pt x="1810509" y="1070511"/>
                  </a:lnTo>
                  <a:lnTo>
                    <a:pt x="1766414" y="1088757"/>
                  </a:lnTo>
                  <a:lnTo>
                    <a:pt x="1720751" y="1105112"/>
                  </a:lnTo>
                  <a:lnTo>
                    <a:pt x="1673647" y="1119516"/>
                  </a:lnTo>
                  <a:lnTo>
                    <a:pt x="1625231" y="1131906"/>
                  </a:lnTo>
                  <a:lnTo>
                    <a:pt x="1575632" y="1142222"/>
                  </a:lnTo>
                  <a:lnTo>
                    <a:pt x="1524978" y="1150404"/>
                  </a:lnTo>
                  <a:lnTo>
                    <a:pt x="1473399" y="1156390"/>
                  </a:lnTo>
                  <a:lnTo>
                    <a:pt x="1421022" y="1160119"/>
                  </a:lnTo>
                  <a:lnTo>
                    <a:pt x="1367977" y="1161531"/>
                  </a:lnTo>
                  <a:lnTo>
                    <a:pt x="1314392" y="1160563"/>
                  </a:lnTo>
                  <a:lnTo>
                    <a:pt x="1260397" y="1157156"/>
                  </a:lnTo>
                  <a:lnTo>
                    <a:pt x="1206119" y="1151249"/>
                  </a:lnTo>
                  <a:lnTo>
                    <a:pt x="1151074" y="1142632"/>
                  </a:lnTo>
                  <a:lnTo>
                    <a:pt x="1097488" y="1131573"/>
                  </a:lnTo>
                  <a:lnTo>
                    <a:pt x="1045488" y="1118159"/>
                  </a:lnTo>
                  <a:lnTo>
                    <a:pt x="995203" y="1102478"/>
                  </a:lnTo>
                  <a:lnTo>
                    <a:pt x="946761" y="1084619"/>
                  </a:lnTo>
                  <a:lnTo>
                    <a:pt x="900288" y="1064668"/>
                  </a:lnTo>
                  <a:lnTo>
                    <a:pt x="855914" y="1042714"/>
                  </a:lnTo>
                  <a:lnTo>
                    <a:pt x="813765" y="1018846"/>
                  </a:lnTo>
                  <a:lnTo>
                    <a:pt x="773969" y="993150"/>
                  </a:lnTo>
                  <a:lnTo>
                    <a:pt x="736655" y="965715"/>
                  </a:lnTo>
                  <a:lnTo>
                    <a:pt x="701950" y="936629"/>
                  </a:lnTo>
                  <a:lnTo>
                    <a:pt x="669981" y="905979"/>
                  </a:lnTo>
                  <a:lnTo>
                    <a:pt x="640877" y="873854"/>
                  </a:lnTo>
                  <a:lnTo>
                    <a:pt x="614765" y="840342"/>
                  </a:lnTo>
                  <a:lnTo>
                    <a:pt x="591774" y="805530"/>
                  </a:lnTo>
                  <a:lnTo>
                    <a:pt x="572030" y="769506"/>
                  </a:lnTo>
                  <a:lnTo>
                    <a:pt x="555662" y="732359"/>
                  </a:lnTo>
                  <a:lnTo>
                    <a:pt x="542798" y="694176"/>
                  </a:lnTo>
                  <a:lnTo>
                    <a:pt x="0" y="584956"/>
                  </a:lnTo>
                  <a:close/>
                </a:path>
              </a:pathLst>
            </a:custGeom>
            <a:ln w="19049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9765918" y="3013710"/>
            <a:ext cx="125095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8750" marR="5080" indent="-146685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Times New Roman"/>
                <a:cs typeface="Times New Roman"/>
              </a:rPr>
              <a:t>Đầm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lầy </a:t>
            </a:r>
            <a:r>
              <a:rPr dirty="0" sz="2800">
                <a:latin typeface="Times New Roman"/>
                <a:cs typeface="Times New Roman"/>
              </a:rPr>
              <a:t>cá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90">
                <a:latin typeface="Times New Roman"/>
                <a:cs typeface="Times New Roman"/>
              </a:rPr>
              <a:t>sấu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3400" y="1821179"/>
            <a:ext cx="82295" cy="70104"/>
          </a:xfrm>
          <a:prstGeom prst="rect">
            <a:avLst/>
          </a:prstGeom>
        </p:spPr>
      </p:pic>
      <p:grpSp>
        <p:nvGrpSpPr>
          <p:cNvPr id="18" name="object 18" descr=""/>
          <p:cNvGrpSpPr/>
          <p:nvPr/>
        </p:nvGrpSpPr>
        <p:grpSpPr>
          <a:xfrm>
            <a:off x="0" y="1412239"/>
            <a:ext cx="10233660" cy="5445760"/>
            <a:chOff x="0" y="1412239"/>
            <a:chExt cx="10233660" cy="5445760"/>
          </a:xfrm>
        </p:grpSpPr>
        <p:sp>
          <p:nvSpPr>
            <p:cNvPr id="19" name="object 19" descr=""/>
            <p:cNvSpPr/>
            <p:nvPr/>
          </p:nvSpPr>
          <p:spPr>
            <a:xfrm>
              <a:off x="4082033" y="2227325"/>
              <a:ext cx="5209540" cy="2280285"/>
            </a:xfrm>
            <a:custGeom>
              <a:avLst/>
              <a:gdLst/>
              <a:ahLst/>
              <a:cxnLst/>
              <a:rect l="l" t="t" r="r" b="b"/>
              <a:pathLst>
                <a:path w="5209540" h="2280285">
                  <a:moveTo>
                    <a:pt x="0" y="2279904"/>
                  </a:moveTo>
                  <a:lnTo>
                    <a:pt x="17109" y="2274149"/>
                  </a:lnTo>
                  <a:lnTo>
                    <a:pt x="34575" y="2269013"/>
                  </a:lnTo>
                  <a:lnTo>
                    <a:pt x="51327" y="2262687"/>
                  </a:lnTo>
                  <a:lnTo>
                    <a:pt x="66293" y="2253361"/>
                  </a:lnTo>
                  <a:lnTo>
                    <a:pt x="71538" y="2244792"/>
                  </a:lnTo>
                  <a:lnTo>
                    <a:pt x="73294" y="2233866"/>
                  </a:lnTo>
                  <a:lnTo>
                    <a:pt x="74884" y="2222750"/>
                  </a:lnTo>
                  <a:lnTo>
                    <a:pt x="79628" y="2213610"/>
                  </a:lnTo>
                  <a:lnTo>
                    <a:pt x="88161" y="2208135"/>
                  </a:lnTo>
                  <a:lnTo>
                    <a:pt x="98361" y="2205339"/>
                  </a:lnTo>
                  <a:lnTo>
                    <a:pt x="109132" y="2203376"/>
                  </a:lnTo>
                  <a:lnTo>
                    <a:pt x="119379" y="2200402"/>
                  </a:lnTo>
                  <a:lnTo>
                    <a:pt x="132836" y="2194182"/>
                  </a:lnTo>
                  <a:lnTo>
                    <a:pt x="146065" y="2187511"/>
                  </a:lnTo>
                  <a:lnTo>
                    <a:pt x="159224" y="2180649"/>
                  </a:lnTo>
                  <a:lnTo>
                    <a:pt x="172465" y="2173859"/>
                  </a:lnTo>
                  <a:lnTo>
                    <a:pt x="192536" y="2153328"/>
                  </a:lnTo>
                  <a:lnTo>
                    <a:pt x="199253" y="2147156"/>
                  </a:lnTo>
                  <a:lnTo>
                    <a:pt x="201914" y="2148744"/>
                  </a:lnTo>
                  <a:lnTo>
                    <a:pt x="209813" y="2151497"/>
                  </a:lnTo>
                  <a:lnTo>
                    <a:pt x="278511" y="2134108"/>
                  </a:lnTo>
                  <a:lnTo>
                    <a:pt x="297995" y="2113819"/>
                  </a:lnTo>
                  <a:lnTo>
                    <a:pt x="305053" y="2107565"/>
                  </a:lnTo>
                  <a:lnTo>
                    <a:pt x="314444" y="2103054"/>
                  </a:lnTo>
                  <a:lnTo>
                    <a:pt x="324453" y="2099865"/>
                  </a:lnTo>
                  <a:lnTo>
                    <a:pt x="334700" y="2097224"/>
                  </a:lnTo>
                  <a:lnTo>
                    <a:pt x="344804" y="2094357"/>
                  </a:lnTo>
                  <a:lnTo>
                    <a:pt x="367343" y="2071125"/>
                  </a:lnTo>
                  <a:lnTo>
                    <a:pt x="371570" y="2067956"/>
                  </a:lnTo>
                  <a:lnTo>
                    <a:pt x="378987" y="2068050"/>
                  </a:lnTo>
                  <a:lnTo>
                    <a:pt x="411099" y="2054606"/>
                  </a:lnTo>
                  <a:lnTo>
                    <a:pt x="450976" y="2028063"/>
                  </a:lnTo>
                  <a:lnTo>
                    <a:pt x="463803" y="2014267"/>
                  </a:lnTo>
                  <a:lnTo>
                    <a:pt x="470122" y="2007292"/>
                  </a:lnTo>
                  <a:lnTo>
                    <a:pt x="507057" y="1990965"/>
                  </a:lnTo>
                  <a:lnTo>
                    <a:pt x="517270" y="1988312"/>
                  </a:lnTo>
                  <a:lnTo>
                    <a:pt x="554117" y="1978030"/>
                  </a:lnTo>
                  <a:lnTo>
                    <a:pt x="569977" y="1974052"/>
                  </a:lnTo>
                  <a:lnTo>
                    <a:pt x="572724" y="1973892"/>
                  </a:lnTo>
                  <a:lnTo>
                    <a:pt x="570236" y="1975068"/>
                  </a:lnTo>
                  <a:lnTo>
                    <a:pt x="570386" y="1975095"/>
                  </a:lnTo>
                  <a:lnTo>
                    <a:pt x="581052" y="1971490"/>
                  </a:lnTo>
                  <a:lnTo>
                    <a:pt x="610107" y="1961769"/>
                  </a:lnTo>
                  <a:lnTo>
                    <a:pt x="619890" y="1954871"/>
                  </a:lnTo>
                  <a:lnTo>
                    <a:pt x="659516" y="1931304"/>
                  </a:lnTo>
                  <a:lnTo>
                    <a:pt x="679737" y="1925510"/>
                  </a:lnTo>
                  <a:lnTo>
                    <a:pt x="689610" y="1922018"/>
                  </a:lnTo>
                  <a:lnTo>
                    <a:pt x="703083" y="1915798"/>
                  </a:lnTo>
                  <a:lnTo>
                    <a:pt x="716343" y="1909127"/>
                  </a:lnTo>
                  <a:lnTo>
                    <a:pt x="729507" y="1902265"/>
                  </a:lnTo>
                  <a:lnTo>
                    <a:pt x="742695" y="1895475"/>
                  </a:lnTo>
                  <a:lnTo>
                    <a:pt x="749182" y="1885442"/>
                  </a:lnTo>
                  <a:lnTo>
                    <a:pt x="755538" y="1875313"/>
                  </a:lnTo>
                  <a:lnTo>
                    <a:pt x="762109" y="1865328"/>
                  </a:lnTo>
                  <a:lnTo>
                    <a:pt x="769238" y="1855724"/>
                  </a:lnTo>
                  <a:lnTo>
                    <a:pt x="775868" y="1849022"/>
                  </a:lnTo>
                  <a:lnTo>
                    <a:pt x="783320" y="1842976"/>
                  </a:lnTo>
                  <a:lnTo>
                    <a:pt x="790366" y="1836668"/>
                  </a:lnTo>
                  <a:lnTo>
                    <a:pt x="795781" y="1829181"/>
                  </a:lnTo>
                  <a:lnTo>
                    <a:pt x="811417" y="1793667"/>
                  </a:lnTo>
                  <a:lnTo>
                    <a:pt x="814102" y="1778879"/>
                  </a:lnTo>
                  <a:lnTo>
                    <a:pt x="810847" y="1775952"/>
                  </a:lnTo>
                  <a:lnTo>
                    <a:pt x="808660" y="1776019"/>
                  </a:lnTo>
                  <a:lnTo>
                    <a:pt x="814552" y="1770217"/>
                  </a:lnTo>
                  <a:lnTo>
                    <a:pt x="835532" y="1749679"/>
                  </a:lnTo>
                  <a:lnTo>
                    <a:pt x="842555" y="1733230"/>
                  </a:lnTo>
                  <a:lnTo>
                    <a:pt x="849804" y="1716865"/>
                  </a:lnTo>
                  <a:lnTo>
                    <a:pt x="856553" y="1700333"/>
                  </a:lnTo>
                  <a:lnTo>
                    <a:pt x="862076" y="1683385"/>
                  </a:lnTo>
                  <a:lnTo>
                    <a:pt x="868670" y="1650478"/>
                  </a:lnTo>
                  <a:lnTo>
                    <a:pt x="874347" y="1611010"/>
                  </a:lnTo>
                  <a:lnTo>
                    <a:pt x="880524" y="1571281"/>
                  </a:lnTo>
                  <a:lnTo>
                    <a:pt x="888618" y="1537589"/>
                  </a:lnTo>
                  <a:lnTo>
                    <a:pt x="900376" y="1508509"/>
                  </a:lnTo>
                  <a:lnTo>
                    <a:pt x="912383" y="1488408"/>
                  </a:lnTo>
                  <a:lnTo>
                    <a:pt x="925748" y="1469687"/>
                  </a:lnTo>
                  <a:lnTo>
                    <a:pt x="941577" y="1444752"/>
                  </a:lnTo>
                  <a:lnTo>
                    <a:pt x="962098" y="1405318"/>
                  </a:lnTo>
                  <a:lnTo>
                    <a:pt x="973597" y="1371091"/>
                  </a:lnTo>
                  <a:lnTo>
                    <a:pt x="976461" y="1360931"/>
                  </a:lnTo>
                  <a:lnTo>
                    <a:pt x="981455" y="1351914"/>
                  </a:lnTo>
                  <a:lnTo>
                    <a:pt x="989988" y="1343769"/>
                  </a:lnTo>
                  <a:lnTo>
                    <a:pt x="1000093" y="1337325"/>
                  </a:lnTo>
                  <a:lnTo>
                    <a:pt x="1010816" y="1331573"/>
                  </a:lnTo>
                  <a:lnTo>
                    <a:pt x="1021206" y="1325499"/>
                  </a:lnTo>
                  <a:lnTo>
                    <a:pt x="1024235" y="1292316"/>
                  </a:lnTo>
                  <a:lnTo>
                    <a:pt x="1027049" y="1259109"/>
                  </a:lnTo>
                  <a:lnTo>
                    <a:pt x="1030243" y="1225950"/>
                  </a:lnTo>
                  <a:lnTo>
                    <a:pt x="1041401" y="1153388"/>
                  </a:lnTo>
                  <a:lnTo>
                    <a:pt x="1050210" y="1109900"/>
                  </a:lnTo>
                  <a:lnTo>
                    <a:pt x="1060957" y="1060323"/>
                  </a:lnTo>
                  <a:lnTo>
                    <a:pt x="1056679" y="1020601"/>
                  </a:lnTo>
                  <a:lnTo>
                    <a:pt x="1051782" y="980868"/>
                  </a:lnTo>
                  <a:lnTo>
                    <a:pt x="1048170" y="941111"/>
                  </a:lnTo>
                  <a:lnTo>
                    <a:pt x="1047750" y="901319"/>
                  </a:lnTo>
                  <a:lnTo>
                    <a:pt x="1047468" y="865100"/>
                  </a:lnTo>
                  <a:lnTo>
                    <a:pt x="1047686" y="827500"/>
                  </a:lnTo>
                  <a:lnTo>
                    <a:pt x="1054572" y="793662"/>
                  </a:lnTo>
                  <a:lnTo>
                    <a:pt x="1074292" y="768731"/>
                  </a:lnTo>
                  <a:lnTo>
                    <a:pt x="1114043" y="742188"/>
                  </a:lnTo>
                </a:path>
                <a:path w="5209540" h="2280285">
                  <a:moveTo>
                    <a:pt x="1139952" y="662939"/>
                  </a:moveTo>
                  <a:lnTo>
                    <a:pt x="1162240" y="605536"/>
                  </a:lnTo>
                  <a:lnTo>
                    <a:pt x="1192911" y="556895"/>
                  </a:lnTo>
                  <a:lnTo>
                    <a:pt x="1240206" y="515574"/>
                  </a:lnTo>
                  <a:lnTo>
                    <a:pt x="1255839" y="506047"/>
                  </a:lnTo>
                  <a:lnTo>
                    <a:pt x="1269853" y="495401"/>
                  </a:lnTo>
                  <a:lnTo>
                    <a:pt x="1313724" y="439033"/>
                  </a:lnTo>
                  <a:lnTo>
                    <a:pt x="1335553" y="405109"/>
                  </a:lnTo>
                  <a:lnTo>
                    <a:pt x="1337436" y="400399"/>
                  </a:lnTo>
                  <a:lnTo>
                    <a:pt x="1338653" y="397843"/>
                  </a:lnTo>
                  <a:lnTo>
                    <a:pt x="1343219" y="392934"/>
                  </a:lnTo>
                  <a:lnTo>
                    <a:pt x="1355149" y="381160"/>
                  </a:lnTo>
                  <a:lnTo>
                    <a:pt x="1378457" y="358013"/>
                  </a:lnTo>
                  <a:lnTo>
                    <a:pt x="1388644" y="325084"/>
                  </a:lnTo>
                  <a:lnTo>
                    <a:pt x="1391369" y="317911"/>
                  </a:lnTo>
                  <a:lnTo>
                    <a:pt x="1395630" y="321894"/>
                  </a:lnTo>
                  <a:lnTo>
                    <a:pt x="1410425" y="322432"/>
                  </a:lnTo>
                  <a:lnTo>
                    <a:pt x="1444752" y="304926"/>
                  </a:lnTo>
                  <a:lnTo>
                    <a:pt x="1486483" y="271017"/>
                  </a:lnTo>
                  <a:lnTo>
                    <a:pt x="1513699" y="241647"/>
                  </a:lnTo>
                  <a:lnTo>
                    <a:pt x="1515983" y="231124"/>
                  </a:lnTo>
                  <a:lnTo>
                    <a:pt x="1519100" y="221053"/>
                  </a:lnTo>
                  <a:lnTo>
                    <a:pt x="1561520" y="186519"/>
                  </a:lnTo>
                  <a:lnTo>
                    <a:pt x="1609597" y="176021"/>
                  </a:lnTo>
                  <a:lnTo>
                    <a:pt x="1658056" y="173620"/>
                  </a:lnTo>
                  <a:lnTo>
                    <a:pt x="1696465" y="172338"/>
                  </a:lnTo>
                  <a:lnTo>
                    <a:pt x="1743068" y="156463"/>
                  </a:lnTo>
                  <a:lnTo>
                    <a:pt x="1767019" y="148361"/>
                  </a:lnTo>
                  <a:lnTo>
                    <a:pt x="1783580" y="144221"/>
                  </a:lnTo>
                  <a:lnTo>
                    <a:pt x="1808018" y="140233"/>
                  </a:lnTo>
                  <a:lnTo>
                    <a:pt x="1855596" y="132587"/>
                  </a:lnTo>
                  <a:lnTo>
                    <a:pt x="1897416" y="118490"/>
                  </a:lnTo>
                  <a:lnTo>
                    <a:pt x="1939969" y="104656"/>
                  </a:lnTo>
                  <a:lnTo>
                    <a:pt x="2011884" y="90380"/>
                  </a:lnTo>
                  <a:lnTo>
                    <a:pt x="2067560" y="79501"/>
                  </a:lnTo>
                  <a:lnTo>
                    <a:pt x="2111216" y="46640"/>
                  </a:lnTo>
                  <a:lnTo>
                    <a:pt x="2160396" y="13208"/>
                  </a:lnTo>
                  <a:lnTo>
                    <a:pt x="2190061" y="3063"/>
                  </a:lnTo>
                  <a:lnTo>
                    <a:pt x="2200148" y="0"/>
                  </a:lnTo>
                  <a:lnTo>
                    <a:pt x="2230014" y="6415"/>
                  </a:lnTo>
                  <a:lnTo>
                    <a:pt x="2259917" y="12652"/>
                  </a:lnTo>
                  <a:lnTo>
                    <a:pt x="2289748" y="19198"/>
                  </a:lnTo>
                  <a:lnTo>
                    <a:pt x="2319401" y="26543"/>
                  </a:lnTo>
                  <a:lnTo>
                    <a:pt x="2339306" y="33083"/>
                  </a:lnTo>
                  <a:lnTo>
                    <a:pt x="2358913" y="40767"/>
                  </a:lnTo>
                  <a:lnTo>
                    <a:pt x="2378640" y="47974"/>
                  </a:lnTo>
                  <a:lnTo>
                    <a:pt x="2398903" y="53086"/>
                  </a:lnTo>
                  <a:lnTo>
                    <a:pt x="2438427" y="58167"/>
                  </a:lnTo>
                  <a:lnTo>
                    <a:pt x="2478214" y="61261"/>
                  </a:lnTo>
                  <a:lnTo>
                    <a:pt x="2518096" y="63569"/>
                  </a:lnTo>
                  <a:lnTo>
                    <a:pt x="2557907" y="66294"/>
                  </a:lnTo>
                  <a:lnTo>
                    <a:pt x="2584263" y="73727"/>
                  </a:lnTo>
                  <a:lnTo>
                    <a:pt x="2610548" y="81661"/>
                  </a:lnTo>
                  <a:lnTo>
                    <a:pt x="2637024" y="88546"/>
                  </a:lnTo>
                  <a:lnTo>
                    <a:pt x="2663951" y="92837"/>
                  </a:lnTo>
                  <a:lnTo>
                    <a:pt x="2674056" y="91610"/>
                  </a:lnTo>
                  <a:lnTo>
                    <a:pt x="2683827" y="87502"/>
                  </a:lnTo>
                  <a:lnTo>
                    <a:pt x="2693598" y="82728"/>
                  </a:lnTo>
                  <a:lnTo>
                    <a:pt x="2703702" y="79501"/>
                  </a:lnTo>
                  <a:lnTo>
                    <a:pt x="2733355" y="75330"/>
                  </a:lnTo>
                  <a:lnTo>
                    <a:pt x="2763186" y="72136"/>
                  </a:lnTo>
                  <a:lnTo>
                    <a:pt x="2793089" y="69322"/>
                  </a:lnTo>
                  <a:lnTo>
                    <a:pt x="2822956" y="66294"/>
                  </a:lnTo>
                  <a:lnTo>
                    <a:pt x="2851001" y="46799"/>
                  </a:lnTo>
                  <a:lnTo>
                    <a:pt x="2874914" y="35020"/>
                  </a:lnTo>
                  <a:lnTo>
                    <a:pt x="2902662" y="35575"/>
                  </a:lnTo>
                  <a:lnTo>
                    <a:pt x="2942209" y="53086"/>
                  </a:lnTo>
                  <a:lnTo>
                    <a:pt x="2947969" y="60797"/>
                  </a:lnTo>
                  <a:lnTo>
                    <a:pt x="2949622" y="71818"/>
                  </a:lnTo>
                  <a:lnTo>
                    <a:pt x="2950870" y="83411"/>
                  </a:lnTo>
                  <a:lnTo>
                    <a:pt x="2955416" y="92837"/>
                  </a:lnTo>
                  <a:lnTo>
                    <a:pt x="2964056" y="98204"/>
                  </a:lnTo>
                  <a:lnTo>
                    <a:pt x="2974340" y="100822"/>
                  </a:lnTo>
                  <a:lnTo>
                    <a:pt x="2985099" y="102748"/>
                  </a:lnTo>
                  <a:lnTo>
                    <a:pt x="2995167" y="106045"/>
                  </a:lnTo>
                  <a:lnTo>
                    <a:pt x="3026683" y="122696"/>
                  </a:lnTo>
                  <a:lnTo>
                    <a:pt x="3038399" y="130598"/>
                  </a:lnTo>
                  <a:lnTo>
                    <a:pt x="3038162" y="132807"/>
                  </a:lnTo>
                  <a:lnTo>
                    <a:pt x="3033821" y="132376"/>
                  </a:lnTo>
                  <a:lnTo>
                    <a:pt x="3033227" y="132361"/>
                  </a:lnTo>
                  <a:lnTo>
                    <a:pt x="3044227" y="135816"/>
                  </a:lnTo>
                  <a:lnTo>
                    <a:pt x="3074669" y="145796"/>
                  </a:lnTo>
                  <a:lnTo>
                    <a:pt x="3104094" y="176039"/>
                  </a:lnTo>
                  <a:lnTo>
                    <a:pt x="3141757" y="212867"/>
                  </a:lnTo>
                  <a:lnTo>
                    <a:pt x="3182326" y="246004"/>
                  </a:lnTo>
                  <a:lnTo>
                    <a:pt x="3220466" y="265175"/>
                  </a:lnTo>
                  <a:lnTo>
                    <a:pt x="3273551" y="278384"/>
                  </a:lnTo>
                  <a:lnTo>
                    <a:pt x="3283620" y="284835"/>
                  </a:lnTo>
                  <a:lnTo>
                    <a:pt x="3326632" y="318133"/>
                  </a:lnTo>
                  <a:lnTo>
                    <a:pt x="3339068" y="332374"/>
                  </a:lnTo>
                  <a:lnTo>
                    <a:pt x="3351861" y="346164"/>
                  </a:lnTo>
                  <a:lnTo>
                    <a:pt x="3366262" y="358013"/>
                  </a:lnTo>
                  <a:lnTo>
                    <a:pt x="3406013" y="384556"/>
                  </a:lnTo>
                  <a:lnTo>
                    <a:pt x="3408951" y="394642"/>
                  </a:lnTo>
                  <a:lnTo>
                    <a:pt x="3426100" y="432954"/>
                  </a:lnTo>
                  <a:lnTo>
                    <a:pt x="3442527" y="448202"/>
                  </a:lnTo>
                  <a:lnTo>
                    <a:pt x="3445764" y="450850"/>
                  </a:lnTo>
                </a:path>
                <a:path w="5209540" h="2280285">
                  <a:moveTo>
                    <a:pt x="3525012" y="516636"/>
                  </a:moveTo>
                  <a:lnTo>
                    <a:pt x="3548822" y="529074"/>
                  </a:lnTo>
                  <a:lnTo>
                    <a:pt x="3573002" y="540988"/>
                  </a:lnTo>
                  <a:lnTo>
                    <a:pt x="3596395" y="553997"/>
                  </a:lnTo>
                  <a:lnTo>
                    <a:pt x="3617848" y="569722"/>
                  </a:lnTo>
                  <a:lnTo>
                    <a:pt x="3641466" y="592948"/>
                  </a:lnTo>
                  <a:lnTo>
                    <a:pt x="3648027" y="605085"/>
                  </a:lnTo>
                  <a:lnTo>
                    <a:pt x="3643396" y="609546"/>
                  </a:lnTo>
                  <a:lnTo>
                    <a:pt x="3633438" y="609742"/>
                  </a:lnTo>
                  <a:lnTo>
                    <a:pt x="3624015" y="609088"/>
                  </a:lnTo>
                  <a:lnTo>
                    <a:pt x="3620992" y="610995"/>
                  </a:lnTo>
                  <a:lnTo>
                    <a:pt x="3657599" y="636143"/>
                  </a:lnTo>
                  <a:lnTo>
                    <a:pt x="3687568" y="645733"/>
                  </a:lnTo>
                  <a:lnTo>
                    <a:pt x="3697350" y="649477"/>
                  </a:lnTo>
                  <a:lnTo>
                    <a:pt x="3728594" y="668881"/>
                  </a:lnTo>
                  <a:lnTo>
                    <a:pt x="3746230" y="683450"/>
                  </a:lnTo>
                  <a:lnTo>
                    <a:pt x="3769270" y="694305"/>
                  </a:lnTo>
                  <a:lnTo>
                    <a:pt x="3816731" y="702563"/>
                  </a:lnTo>
                  <a:lnTo>
                    <a:pt x="3867489" y="708113"/>
                  </a:lnTo>
                  <a:lnTo>
                    <a:pt x="3899213" y="711469"/>
                  </a:lnTo>
                  <a:lnTo>
                    <a:pt x="3918854" y="713597"/>
                  </a:lnTo>
                  <a:lnTo>
                    <a:pt x="3933363" y="715460"/>
                  </a:lnTo>
                  <a:lnTo>
                    <a:pt x="3949692" y="718024"/>
                  </a:lnTo>
                  <a:lnTo>
                    <a:pt x="3974791" y="722251"/>
                  </a:lnTo>
                  <a:lnTo>
                    <a:pt x="4015613" y="729107"/>
                  </a:lnTo>
                  <a:lnTo>
                    <a:pt x="4021885" y="736219"/>
                  </a:lnTo>
                  <a:lnTo>
                    <a:pt x="4027979" y="743616"/>
                  </a:lnTo>
                  <a:lnTo>
                    <a:pt x="4034526" y="750395"/>
                  </a:lnTo>
                  <a:lnTo>
                    <a:pt x="4091241" y="773636"/>
                  </a:lnTo>
                  <a:lnTo>
                    <a:pt x="4121658" y="782193"/>
                  </a:lnTo>
                  <a:lnTo>
                    <a:pt x="4158101" y="778307"/>
                  </a:lnTo>
                  <a:lnTo>
                    <a:pt x="4194508" y="773969"/>
                  </a:lnTo>
                  <a:lnTo>
                    <a:pt x="4230939" y="770441"/>
                  </a:lnTo>
                  <a:lnTo>
                    <a:pt x="4286388" y="772257"/>
                  </a:lnTo>
                  <a:lnTo>
                    <a:pt x="4340213" y="788755"/>
                  </a:lnTo>
                  <a:lnTo>
                    <a:pt x="4360291" y="795527"/>
                  </a:lnTo>
                  <a:lnTo>
                    <a:pt x="4380037" y="788273"/>
                  </a:lnTo>
                  <a:lnTo>
                    <a:pt x="4399676" y="780637"/>
                  </a:lnTo>
                  <a:lnTo>
                    <a:pt x="4419530" y="773811"/>
                  </a:lnTo>
                  <a:lnTo>
                    <a:pt x="4439920" y="768985"/>
                  </a:lnTo>
                  <a:lnTo>
                    <a:pt x="4482132" y="761869"/>
                  </a:lnTo>
                  <a:lnTo>
                    <a:pt x="4508014" y="757502"/>
                  </a:lnTo>
                  <a:lnTo>
                    <a:pt x="4524981" y="754899"/>
                  </a:lnTo>
                  <a:lnTo>
                    <a:pt x="4540449" y="753075"/>
                  </a:lnTo>
                  <a:lnTo>
                    <a:pt x="4561832" y="751047"/>
                  </a:lnTo>
                  <a:lnTo>
                    <a:pt x="4596547" y="747831"/>
                  </a:lnTo>
                  <a:lnTo>
                    <a:pt x="4652010" y="742441"/>
                  </a:lnTo>
                  <a:lnTo>
                    <a:pt x="4677620" y="734061"/>
                  </a:lnTo>
                  <a:lnTo>
                    <a:pt x="4688967" y="730265"/>
                  </a:lnTo>
                  <a:lnTo>
                    <a:pt x="4698408" y="725922"/>
                  </a:lnTo>
                  <a:lnTo>
                    <a:pt x="4718304" y="715899"/>
                  </a:lnTo>
                </a:path>
                <a:path w="5209540" h="2280285">
                  <a:moveTo>
                    <a:pt x="4732020" y="714756"/>
                  </a:moveTo>
                  <a:lnTo>
                    <a:pt x="4738006" y="694638"/>
                  </a:lnTo>
                  <a:lnTo>
                    <a:pt x="4743529" y="674306"/>
                  </a:lnTo>
                  <a:lnTo>
                    <a:pt x="4749932" y="654355"/>
                  </a:lnTo>
                  <a:lnTo>
                    <a:pt x="4758563" y="635381"/>
                  </a:lnTo>
                  <a:lnTo>
                    <a:pt x="4779202" y="612251"/>
                  </a:lnTo>
                  <a:lnTo>
                    <a:pt x="4812426" y="584073"/>
                  </a:lnTo>
                  <a:lnTo>
                    <a:pt x="4845198" y="558371"/>
                  </a:lnTo>
                  <a:lnTo>
                    <a:pt x="4864481" y="542671"/>
                  </a:lnTo>
                  <a:lnTo>
                    <a:pt x="4871376" y="532872"/>
                  </a:lnTo>
                  <a:lnTo>
                    <a:pt x="4876688" y="521620"/>
                  </a:lnTo>
                  <a:lnTo>
                    <a:pt x="4882501" y="510988"/>
                  </a:lnTo>
                  <a:lnTo>
                    <a:pt x="4890896" y="503047"/>
                  </a:lnTo>
                  <a:lnTo>
                    <a:pt x="4906434" y="497016"/>
                  </a:lnTo>
                  <a:lnTo>
                    <a:pt x="4923186" y="494236"/>
                  </a:lnTo>
                  <a:lnTo>
                    <a:pt x="4940367" y="492527"/>
                  </a:lnTo>
                  <a:lnTo>
                    <a:pt x="4957191" y="489712"/>
                  </a:lnTo>
                  <a:lnTo>
                    <a:pt x="4996815" y="476503"/>
                  </a:lnTo>
                  <a:lnTo>
                    <a:pt x="5047043" y="444261"/>
                  </a:lnTo>
                  <a:lnTo>
                    <a:pt x="5078666" y="412924"/>
                  </a:lnTo>
                  <a:lnTo>
                    <a:pt x="5080349" y="401827"/>
                  </a:lnTo>
                  <a:lnTo>
                    <a:pt x="5083317" y="391683"/>
                  </a:lnTo>
                  <a:lnTo>
                    <a:pt x="5137800" y="364553"/>
                  </a:lnTo>
                  <a:lnTo>
                    <a:pt x="5169026" y="357377"/>
                  </a:lnTo>
                  <a:lnTo>
                    <a:pt x="5171769" y="337421"/>
                  </a:lnTo>
                  <a:lnTo>
                    <a:pt x="5177206" y="297459"/>
                  </a:lnTo>
                  <a:lnTo>
                    <a:pt x="5197041" y="241556"/>
                  </a:lnTo>
                  <a:lnTo>
                    <a:pt x="5205129" y="233772"/>
                  </a:lnTo>
                  <a:lnTo>
                    <a:pt x="5208469" y="237595"/>
                  </a:lnTo>
                  <a:lnTo>
                    <a:pt x="5209028" y="235969"/>
                  </a:lnTo>
                  <a:lnTo>
                    <a:pt x="5208777" y="211836"/>
                  </a:lnTo>
                </a:path>
              </a:pathLst>
            </a:custGeom>
            <a:ln w="38100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86" y="3777745"/>
              <a:ext cx="83485" cy="67595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80" y="2273807"/>
              <a:ext cx="1144968" cy="4584189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497" y="4856587"/>
              <a:ext cx="590656" cy="592453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704954" y="4963032"/>
              <a:ext cx="379095" cy="380365"/>
            </a:xfrm>
            <a:custGeom>
              <a:avLst/>
              <a:gdLst/>
              <a:ahLst/>
              <a:cxnLst/>
              <a:rect l="l" t="t" r="r" b="b"/>
              <a:pathLst>
                <a:path w="379094" h="380364">
                  <a:moveTo>
                    <a:pt x="159300" y="0"/>
                  </a:moveTo>
                  <a:lnTo>
                    <a:pt x="106327" y="24828"/>
                  </a:lnTo>
                  <a:lnTo>
                    <a:pt x="78140" y="66294"/>
                  </a:lnTo>
                  <a:lnTo>
                    <a:pt x="54989" y="76940"/>
                  </a:lnTo>
                  <a:lnTo>
                    <a:pt x="19250" y="107281"/>
                  </a:lnTo>
                  <a:lnTo>
                    <a:pt x="3145" y="153225"/>
                  </a:lnTo>
                  <a:lnTo>
                    <a:pt x="3459" y="166719"/>
                  </a:lnTo>
                  <a:lnTo>
                    <a:pt x="5661" y="179451"/>
                  </a:lnTo>
                  <a:lnTo>
                    <a:pt x="2767" y="194034"/>
                  </a:lnTo>
                  <a:lnTo>
                    <a:pt x="629" y="207819"/>
                  </a:lnTo>
                  <a:lnTo>
                    <a:pt x="0" y="221581"/>
                  </a:lnTo>
                  <a:lnTo>
                    <a:pt x="1635" y="236093"/>
                  </a:lnTo>
                  <a:lnTo>
                    <a:pt x="10568" y="256508"/>
                  </a:lnTo>
                  <a:lnTo>
                    <a:pt x="24786" y="275018"/>
                  </a:lnTo>
                  <a:lnTo>
                    <a:pt x="43535" y="291242"/>
                  </a:lnTo>
                  <a:lnTo>
                    <a:pt x="66062" y="304800"/>
                  </a:lnTo>
                  <a:lnTo>
                    <a:pt x="76630" y="327501"/>
                  </a:lnTo>
                  <a:lnTo>
                    <a:pt x="106830" y="362235"/>
                  </a:lnTo>
                  <a:lnTo>
                    <a:pt x="152632" y="376555"/>
                  </a:lnTo>
                  <a:lnTo>
                    <a:pt x="166093" y="375793"/>
                  </a:lnTo>
                  <a:lnTo>
                    <a:pt x="178800" y="373507"/>
                  </a:lnTo>
                  <a:lnTo>
                    <a:pt x="193275" y="378142"/>
                  </a:lnTo>
                  <a:lnTo>
                    <a:pt x="206992" y="380111"/>
                  </a:lnTo>
                  <a:lnTo>
                    <a:pt x="220707" y="379793"/>
                  </a:lnTo>
                  <a:lnTo>
                    <a:pt x="235175" y="377571"/>
                  </a:lnTo>
                  <a:lnTo>
                    <a:pt x="255496" y="369266"/>
                  </a:lnTo>
                  <a:lnTo>
                    <a:pt x="273931" y="356377"/>
                  </a:lnTo>
                  <a:lnTo>
                    <a:pt x="290102" y="338941"/>
                  </a:lnTo>
                  <a:lnTo>
                    <a:pt x="303628" y="316992"/>
                  </a:lnTo>
                  <a:lnTo>
                    <a:pt x="326213" y="306282"/>
                  </a:lnTo>
                  <a:lnTo>
                    <a:pt x="360819" y="274290"/>
                  </a:lnTo>
                  <a:lnTo>
                    <a:pt x="375101" y="227520"/>
                  </a:lnTo>
                  <a:lnTo>
                    <a:pt x="374346" y="214217"/>
                  </a:lnTo>
                  <a:lnTo>
                    <a:pt x="372081" y="199771"/>
                  </a:lnTo>
                  <a:lnTo>
                    <a:pt x="376673" y="186965"/>
                  </a:lnTo>
                  <a:lnTo>
                    <a:pt x="378623" y="173434"/>
                  </a:lnTo>
                  <a:lnTo>
                    <a:pt x="378309" y="159926"/>
                  </a:lnTo>
                  <a:lnTo>
                    <a:pt x="376107" y="147193"/>
                  </a:lnTo>
                  <a:lnTo>
                    <a:pt x="367804" y="125063"/>
                  </a:lnTo>
                  <a:lnTo>
                    <a:pt x="354970" y="106743"/>
                  </a:lnTo>
                  <a:lnTo>
                    <a:pt x="337604" y="91471"/>
                  </a:lnTo>
                  <a:lnTo>
                    <a:pt x="315706" y="78486"/>
                  </a:lnTo>
                  <a:lnTo>
                    <a:pt x="305075" y="53496"/>
                  </a:lnTo>
                  <a:lnTo>
                    <a:pt x="273240" y="18710"/>
                  </a:lnTo>
                  <a:lnTo>
                    <a:pt x="226620" y="3159"/>
                  </a:lnTo>
                  <a:lnTo>
                    <a:pt x="213347" y="3490"/>
                  </a:lnTo>
                  <a:lnTo>
                    <a:pt x="198942" y="5715"/>
                  </a:lnTo>
                  <a:lnTo>
                    <a:pt x="186228" y="2794"/>
                  </a:lnTo>
                  <a:lnTo>
                    <a:pt x="172763" y="635"/>
                  </a:lnTo>
                  <a:lnTo>
                    <a:pt x="159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67259" y="5023818"/>
              <a:ext cx="253365" cy="256540"/>
            </a:xfrm>
            <a:custGeom>
              <a:avLst/>
              <a:gdLst/>
              <a:ahLst/>
              <a:cxnLst/>
              <a:rect l="l" t="t" r="r" b="b"/>
              <a:pathLst>
                <a:path w="253365" h="256539">
                  <a:moveTo>
                    <a:pt x="75493" y="15277"/>
                  </a:moveTo>
                  <a:lnTo>
                    <a:pt x="40189" y="32067"/>
                  </a:lnTo>
                  <a:lnTo>
                    <a:pt x="21931" y="62150"/>
                  </a:lnTo>
                  <a:lnTo>
                    <a:pt x="10920" y="76852"/>
                  </a:lnTo>
                  <a:lnTo>
                    <a:pt x="3424" y="92329"/>
                  </a:lnTo>
                  <a:lnTo>
                    <a:pt x="0" y="108209"/>
                  </a:lnTo>
                  <a:lnTo>
                    <a:pt x="1213" y="124152"/>
                  </a:lnTo>
                  <a:lnTo>
                    <a:pt x="18972" y="153971"/>
                  </a:lnTo>
                  <a:lnTo>
                    <a:pt x="18972" y="154987"/>
                  </a:lnTo>
                  <a:lnTo>
                    <a:pt x="16425" y="163254"/>
                  </a:lnTo>
                  <a:lnTo>
                    <a:pt x="14897" y="171497"/>
                  </a:lnTo>
                  <a:lnTo>
                    <a:pt x="14666" y="179740"/>
                  </a:lnTo>
                  <a:lnTo>
                    <a:pt x="16013" y="188007"/>
                  </a:lnTo>
                  <a:lnTo>
                    <a:pt x="21855" y="202763"/>
                  </a:lnTo>
                  <a:lnTo>
                    <a:pt x="31680" y="215471"/>
                  </a:lnTo>
                  <a:lnTo>
                    <a:pt x="45022" y="225940"/>
                  </a:lnTo>
                  <a:lnTo>
                    <a:pt x="61438" y="233999"/>
                  </a:lnTo>
                  <a:lnTo>
                    <a:pt x="75977" y="245506"/>
                  </a:lnTo>
                  <a:lnTo>
                    <a:pt x="91278" y="253031"/>
                  </a:lnTo>
                  <a:lnTo>
                    <a:pt x="106948" y="256270"/>
                  </a:lnTo>
                  <a:lnTo>
                    <a:pt x="122616" y="254936"/>
                  </a:lnTo>
                  <a:lnTo>
                    <a:pt x="130406" y="252545"/>
                  </a:lnTo>
                  <a:lnTo>
                    <a:pt x="137548" y="248666"/>
                  </a:lnTo>
                  <a:lnTo>
                    <a:pt x="144133" y="243667"/>
                  </a:lnTo>
                  <a:lnTo>
                    <a:pt x="150252" y="237918"/>
                  </a:lnTo>
                  <a:lnTo>
                    <a:pt x="151242" y="237918"/>
                  </a:lnTo>
                  <a:lnTo>
                    <a:pt x="152233" y="236902"/>
                  </a:lnTo>
                  <a:lnTo>
                    <a:pt x="193271" y="236902"/>
                  </a:lnTo>
                  <a:lnTo>
                    <a:pt x="200411" y="233981"/>
                  </a:lnTo>
                  <a:lnTo>
                    <a:pt x="212944" y="224059"/>
                  </a:lnTo>
                  <a:lnTo>
                    <a:pt x="223277" y="210571"/>
                  </a:lnTo>
                  <a:lnTo>
                    <a:pt x="231201" y="193976"/>
                  </a:lnTo>
                  <a:lnTo>
                    <a:pt x="242212" y="179274"/>
                  </a:lnTo>
                  <a:lnTo>
                    <a:pt x="249708" y="163798"/>
                  </a:lnTo>
                  <a:lnTo>
                    <a:pt x="253133" y="147917"/>
                  </a:lnTo>
                  <a:lnTo>
                    <a:pt x="251928" y="132000"/>
                  </a:lnTo>
                  <a:lnTo>
                    <a:pt x="234161" y="103044"/>
                  </a:lnTo>
                  <a:lnTo>
                    <a:pt x="234161" y="102155"/>
                  </a:lnTo>
                  <a:lnTo>
                    <a:pt x="236707" y="93729"/>
                  </a:lnTo>
                  <a:lnTo>
                    <a:pt x="238236" y="85137"/>
                  </a:lnTo>
                  <a:lnTo>
                    <a:pt x="238466" y="76545"/>
                  </a:lnTo>
                  <a:lnTo>
                    <a:pt x="237120" y="68119"/>
                  </a:lnTo>
                  <a:lnTo>
                    <a:pt x="231277" y="53363"/>
                  </a:lnTo>
                  <a:lnTo>
                    <a:pt x="221453" y="40655"/>
                  </a:lnTo>
                  <a:lnTo>
                    <a:pt x="208111" y="30186"/>
                  </a:lnTo>
                  <a:lnTo>
                    <a:pt x="191694" y="22127"/>
                  </a:lnTo>
                  <a:lnTo>
                    <a:pt x="187884" y="19224"/>
                  </a:lnTo>
                  <a:lnTo>
                    <a:pt x="100899" y="19224"/>
                  </a:lnTo>
                  <a:lnTo>
                    <a:pt x="92183" y="16765"/>
                  </a:lnTo>
                  <a:lnTo>
                    <a:pt x="83745" y="15462"/>
                  </a:lnTo>
                  <a:lnTo>
                    <a:pt x="75493" y="15277"/>
                  </a:lnTo>
                  <a:close/>
                </a:path>
                <a:path w="253365" h="256539">
                  <a:moveTo>
                    <a:pt x="193271" y="236902"/>
                  </a:moveTo>
                  <a:lnTo>
                    <a:pt x="152233" y="236902"/>
                  </a:lnTo>
                  <a:lnTo>
                    <a:pt x="160949" y="239879"/>
                  </a:lnTo>
                  <a:lnTo>
                    <a:pt x="169387" y="241379"/>
                  </a:lnTo>
                  <a:lnTo>
                    <a:pt x="177640" y="241403"/>
                  </a:lnTo>
                  <a:lnTo>
                    <a:pt x="185799" y="239950"/>
                  </a:lnTo>
                  <a:lnTo>
                    <a:pt x="193271" y="236902"/>
                  </a:lnTo>
                  <a:close/>
                </a:path>
                <a:path w="253365" h="256539">
                  <a:moveTo>
                    <a:pt x="146185" y="0"/>
                  </a:moveTo>
                  <a:lnTo>
                    <a:pt x="108999" y="13031"/>
                  </a:lnTo>
                  <a:lnTo>
                    <a:pt x="102881" y="19224"/>
                  </a:lnTo>
                  <a:lnTo>
                    <a:pt x="187884" y="19224"/>
                  </a:lnTo>
                  <a:lnTo>
                    <a:pt x="177156" y="11049"/>
                  </a:lnTo>
                  <a:lnTo>
                    <a:pt x="161855" y="3476"/>
                  </a:lnTo>
                  <a:lnTo>
                    <a:pt x="146185" y="0"/>
                  </a:lnTo>
                  <a:close/>
                </a:path>
              </a:pathLst>
            </a:custGeom>
            <a:solidFill>
              <a:srgbClr val="10476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2485" y="5092064"/>
              <a:ext cx="122681" cy="122682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75183" y="1946870"/>
              <a:ext cx="833119" cy="855344"/>
            </a:xfrm>
            <a:custGeom>
              <a:avLst/>
              <a:gdLst/>
              <a:ahLst/>
              <a:cxnLst/>
              <a:rect l="l" t="t" r="r" b="b"/>
              <a:pathLst>
                <a:path w="833119" h="855344">
                  <a:moveTo>
                    <a:pt x="430287" y="0"/>
                  </a:moveTo>
                  <a:lnTo>
                    <a:pt x="387872" y="13088"/>
                  </a:lnTo>
                  <a:lnTo>
                    <a:pt x="351460" y="40703"/>
                  </a:lnTo>
                  <a:lnTo>
                    <a:pt x="316903" y="76366"/>
                  </a:lnTo>
                  <a:lnTo>
                    <a:pt x="300006" y="94476"/>
                  </a:lnTo>
                  <a:lnTo>
                    <a:pt x="282202" y="112085"/>
                  </a:lnTo>
                  <a:lnTo>
                    <a:pt x="240233" y="143803"/>
                  </a:lnTo>
                  <a:lnTo>
                    <a:pt x="167629" y="161983"/>
                  </a:lnTo>
                  <a:lnTo>
                    <a:pt x="127014" y="164536"/>
                  </a:lnTo>
                  <a:lnTo>
                    <a:pt x="86347" y="171386"/>
                  </a:lnTo>
                  <a:lnTo>
                    <a:pt x="47741" y="189023"/>
                  </a:lnTo>
                  <a:lnTo>
                    <a:pt x="13313" y="223940"/>
                  </a:lnTo>
                  <a:lnTo>
                    <a:pt x="0" y="262284"/>
                  </a:lnTo>
                  <a:lnTo>
                    <a:pt x="986" y="310559"/>
                  </a:lnTo>
                  <a:lnTo>
                    <a:pt x="12036" y="363307"/>
                  </a:lnTo>
                  <a:lnTo>
                    <a:pt x="28910" y="415070"/>
                  </a:lnTo>
                  <a:lnTo>
                    <a:pt x="47371" y="460392"/>
                  </a:lnTo>
                  <a:lnTo>
                    <a:pt x="63182" y="493815"/>
                  </a:lnTo>
                  <a:lnTo>
                    <a:pt x="78796" y="542244"/>
                  </a:lnTo>
                  <a:lnTo>
                    <a:pt x="86222" y="594671"/>
                  </a:lnTo>
                  <a:lnTo>
                    <a:pt x="91326" y="646227"/>
                  </a:lnTo>
                  <a:lnTo>
                    <a:pt x="99975" y="692041"/>
                  </a:lnTo>
                  <a:lnTo>
                    <a:pt x="118033" y="727241"/>
                  </a:lnTo>
                  <a:lnTo>
                    <a:pt x="148543" y="751564"/>
                  </a:lnTo>
                  <a:lnTo>
                    <a:pt x="186960" y="766012"/>
                  </a:lnTo>
                  <a:lnTo>
                    <a:pt x="230288" y="771041"/>
                  </a:lnTo>
                  <a:lnTo>
                    <a:pt x="275532" y="767109"/>
                  </a:lnTo>
                  <a:lnTo>
                    <a:pt x="319697" y="754673"/>
                  </a:lnTo>
                  <a:lnTo>
                    <a:pt x="352479" y="750280"/>
                  </a:lnTo>
                  <a:lnTo>
                    <a:pt x="384439" y="761055"/>
                  </a:lnTo>
                  <a:lnTo>
                    <a:pt x="415877" y="781641"/>
                  </a:lnTo>
                  <a:lnTo>
                    <a:pt x="447097" y="806680"/>
                  </a:lnTo>
                  <a:lnTo>
                    <a:pt x="478400" y="830814"/>
                  </a:lnTo>
                  <a:lnTo>
                    <a:pt x="510088" y="848685"/>
                  </a:lnTo>
                  <a:lnTo>
                    <a:pt x="542465" y="854936"/>
                  </a:lnTo>
                  <a:lnTo>
                    <a:pt x="575830" y="844208"/>
                  </a:lnTo>
                  <a:lnTo>
                    <a:pt x="615764" y="809393"/>
                  </a:lnTo>
                  <a:lnTo>
                    <a:pt x="641720" y="767147"/>
                  </a:lnTo>
                  <a:lnTo>
                    <a:pt x="657961" y="720669"/>
                  </a:lnTo>
                  <a:lnTo>
                    <a:pt x="668750" y="673153"/>
                  </a:lnTo>
                  <a:lnTo>
                    <a:pt x="678349" y="627797"/>
                  </a:lnTo>
                  <a:lnTo>
                    <a:pt x="691019" y="587795"/>
                  </a:lnTo>
                  <a:lnTo>
                    <a:pt x="711687" y="554923"/>
                  </a:lnTo>
                  <a:lnTo>
                    <a:pt x="739473" y="526116"/>
                  </a:lnTo>
                  <a:lnTo>
                    <a:pt x="769929" y="497308"/>
                  </a:lnTo>
                  <a:lnTo>
                    <a:pt x="798611" y="464436"/>
                  </a:lnTo>
                  <a:lnTo>
                    <a:pt x="821072" y="423436"/>
                  </a:lnTo>
                  <a:lnTo>
                    <a:pt x="832866" y="370244"/>
                  </a:lnTo>
                  <a:lnTo>
                    <a:pt x="827490" y="322122"/>
                  </a:lnTo>
                  <a:lnTo>
                    <a:pt x="805548" y="283646"/>
                  </a:lnTo>
                  <a:lnTo>
                    <a:pt x="771935" y="253468"/>
                  </a:lnTo>
                  <a:lnTo>
                    <a:pt x="731548" y="230239"/>
                  </a:lnTo>
                  <a:lnTo>
                    <a:pt x="689281" y="212611"/>
                  </a:lnTo>
                  <a:lnTo>
                    <a:pt x="618693" y="188761"/>
                  </a:lnTo>
                  <a:lnTo>
                    <a:pt x="595160" y="170576"/>
                  </a:lnTo>
                  <a:lnTo>
                    <a:pt x="580416" y="141282"/>
                  </a:lnTo>
                  <a:lnTo>
                    <a:pt x="568137" y="105624"/>
                  </a:lnTo>
                  <a:lnTo>
                    <a:pt x="552000" y="68346"/>
                  </a:lnTo>
                  <a:lnTo>
                    <a:pt x="525680" y="34195"/>
                  </a:lnTo>
                  <a:lnTo>
                    <a:pt x="482854" y="7913"/>
                  </a:lnTo>
                  <a:lnTo>
                    <a:pt x="430287" y="0"/>
                  </a:lnTo>
                  <a:close/>
                </a:path>
              </a:pathLst>
            </a:custGeom>
            <a:solidFill>
              <a:srgbClr val="145F8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68" y="2051853"/>
              <a:ext cx="749537" cy="705443"/>
            </a:xfrm>
            <a:prstGeom prst="rect">
              <a:avLst/>
            </a:prstGeom>
          </p:spPr>
        </p:pic>
        <p:sp>
          <p:nvSpPr>
            <p:cNvPr id="28" name="object 28" descr=""/>
            <p:cNvSpPr/>
            <p:nvPr/>
          </p:nvSpPr>
          <p:spPr>
            <a:xfrm>
              <a:off x="155091" y="2016378"/>
              <a:ext cx="659130" cy="647065"/>
            </a:xfrm>
            <a:custGeom>
              <a:avLst/>
              <a:gdLst/>
              <a:ahLst/>
              <a:cxnLst/>
              <a:rect l="l" t="t" r="r" b="b"/>
              <a:pathLst>
                <a:path w="659130" h="647064">
                  <a:moveTo>
                    <a:pt x="367436" y="0"/>
                  </a:moveTo>
                  <a:lnTo>
                    <a:pt x="327969" y="9555"/>
                  </a:lnTo>
                  <a:lnTo>
                    <a:pt x="304569" y="33984"/>
                  </a:lnTo>
                  <a:lnTo>
                    <a:pt x="290179" y="68072"/>
                  </a:lnTo>
                  <a:lnTo>
                    <a:pt x="277743" y="106604"/>
                  </a:lnTo>
                  <a:lnTo>
                    <a:pt x="260204" y="144368"/>
                  </a:lnTo>
                  <a:lnTo>
                    <a:pt x="230505" y="176149"/>
                  </a:lnTo>
                  <a:lnTo>
                    <a:pt x="212905" y="184826"/>
                  </a:lnTo>
                  <a:lnTo>
                    <a:pt x="189533" y="186515"/>
                  </a:lnTo>
                  <a:lnTo>
                    <a:pt x="161987" y="184132"/>
                  </a:lnTo>
                  <a:lnTo>
                    <a:pt x="131864" y="180594"/>
                  </a:lnTo>
                  <a:lnTo>
                    <a:pt x="93807" y="175059"/>
                  </a:lnTo>
                  <a:lnTo>
                    <a:pt x="57458" y="175466"/>
                  </a:lnTo>
                  <a:lnTo>
                    <a:pt x="25504" y="185898"/>
                  </a:lnTo>
                  <a:lnTo>
                    <a:pt x="635" y="210438"/>
                  </a:lnTo>
                  <a:lnTo>
                    <a:pt x="0" y="234747"/>
                  </a:lnTo>
                  <a:lnTo>
                    <a:pt x="20647" y="261342"/>
                  </a:lnTo>
                  <a:lnTo>
                    <a:pt x="54646" y="289632"/>
                  </a:lnTo>
                  <a:lnTo>
                    <a:pt x="94068" y="319026"/>
                  </a:lnTo>
                  <a:lnTo>
                    <a:pt x="130983" y="348933"/>
                  </a:lnTo>
                  <a:lnTo>
                    <a:pt x="157460" y="378763"/>
                  </a:lnTo>
                  <a:lnTo>
                    <a:pt x="165570" y="407924"/>
                  </a:lnTo>
                  <a:lnTo>
                    <a:pt x="154012" y="451746"/>
                  </a:lnTo>
                  <a:lnTo>
                    <a:pt x="135406" y="499756"/>
                  </a:lnTo>
                  <a:lnTo>
                    <a:pt x="118240" y="546784"/>
                  </a:lnTo>
                  <a:lnTo>
                    <a:pt x="111000" y="587662"/>
                  </a:lnTo>
                  <a:lnTo>
                    <a:pt x="122174" y="617220"/>
                  </a:lnTo>
                  <a:lnTo>
                    <a:pt x="152690" y="628035"/>
                  </a:lnTo>
                  <a:lnTo>
                    <a:pt x="194381" y="623062"/>
                  </a:lnTo>
                  <a:lnTo>
                    <a:pt x="240148" y="606292"/>
                  </a:lnTo>
                  <a:lnTo>
                    <a:pt x="282893" y="581720"/>
                  </a:lnTo>
                  <a:lnTo>
                    <a:pt x="315519" y="553338"/>
                  </a:lnTo>
                  <a:lnTo>
                    <a:pt x="334686" y="544468"/>
                  </a:lnTo>
                  <a:lnTo>
                    <a:pt x="360361" y="552958"/>
                  </a:lnTo>
                  <a:lnTo>
                    <a:pt x="390834" y="572877"/>
                  </a:lnTo>
                  <a:lnTo>
                    <a:pt x="424396" y="598297"/>
                  </a:lnTo>
                  <a:lnTo>
                    <a:pt x="464134" y="624510"/>
                  </a:lnTo>
                  <a:lnTo>
                    <a:pt x="499835" y="643223"/>
                  </a:lnTo>
                  <a:lnTo>
                    <a:pt x="528843" y="646553"/>
                  </a:lnTo>
                  <a:lnTo>
                    <a:pt x="548500" y="626618"/>
                  </a:lnTo>
                  <a:lnTo>
                    <a:pt x="556963" y="583422"/>
                  </a:lnTo>
                  <a:lnTo>
                    <a:pt x="549736" y="549005"/>
                  </a:lnTo>
                  <a:lnTo>
                    <a:pt x="536146" y="519130"/>
                  </a:lnTo>
                  <a:lnTo>
                    <a:pt x="525518" y="489559"/>
                  </a:lnTo>
                  <a:lnTo>
                    <a:pt x="527177" y="456057"/>
                  </a:lnTo>
                  <a:lnTo>
                    <a:pt x="549784" y="425719"/>
                  </a:lnTo>
                  <a:lnTo>
                    <a:pt x="619548" y="374401"/>
                  </a:lnTo>
                  <a:lnTo>
                    <a:pt x="647754" y="339582"/>
                  </a:lnTo>
                  <a:lnTo>
                    <a:pt x="658876" y="289433"/>
                  </a:lnTo>
                  <a:lnTo>
                    <a:pt x="648102" y="247232"/>
                  </a:lnTo>
                  <a:lnTo>
                    <a:pt x="618894" y="222297"/>
                  </a:lnTo>
                  <a:lnTo>
                    <a:pt x="578398" y="209772"/>
                  </a:lnTo>
                  <a:lnTo>
                    <a:pt x="533757" y="204803"/>
                  </a:lnTo>
                  <a:lnTo>
                    <a:pt x="492119" y="202537"/>
                  </a:lnTo>
                  <a:lnTo>
                    <a:pt x="460629" y="198120"/>
                  </a:lnTo>
                  <a:lnTo>
                    <a:pt x="444598" y="182893"/>
                  </a:lnTo>
                  <a:lnTo>
                    <a:pt x="437609" y="152755"/>
                  </a:lnTo>
                  <a:lnTo>
                    <a:pt x="434781" y="114037"/>
                  </a:lnTo>
                  <a:lnTo>
                    <a:pt x="431232" y="73072"/>
                  </a:lnTo>
                  <a:lnTo>
                    <a:pt x="422079" y="36189"/>
                  </a:lnTo>
                  <a:lnTo>
                    <a:pt x="402441" y="9721"/>
                  </a:lnTo>
                  <a:lnTo>
                    <a:pt x="367436" y="0"/>
                  </a:lnTo>
                  <a:close/>
                </a:path>
              </a:pathLst>
            </a:custGeom>
            <a:solidFill>
              <a:srgbClr val="C1E4F5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326199" y="2219322"/>
              <a:ext cx="353695" cy="329565"/>
            </a:xfrm>
            <a:custGeom>
              <a:avLst/>
              <a:gdLst/>
              <a:ahLst/>
              <a:cxnLst/>
              <a:rect l="l" t="t" r="r" b="b"/>
              <a:pathLst>
                <a:path w="353695" h="329564">
                  <a:moveTo>
                    <a:pt x="240944" y="0"/>
                  </a:moveTo>
                  <a:lnTo>
                    <a:pt x="211572" y="12400"/>
                  </a:lnTo>
                  <a:lnTo>
                    <a:pt x="185015" y="34444"/>
                  </a:lnTo>
                  <a:lnTo>
                    <a:pt x="164109" y="51309"/>
                  </a:lnTo>
                  <a:lnTo>
                    <a:pt x="142625" y="45833"/>
                  </a:lnTo>
                  <a:lnTo>
                    <a:pt x="115771" y="22925"/>
                  </a:lnTo>
                  <a:lnTo>
                    <a:pt x="86390" y="4589"/>
                  </a:lnTo>
                  <a:lnTo>
                    <a:pt x="57327" y="12828"/>
                  </a:lnTo>
                  <a:lnTo>
                    <a:pt x="45395" y="39572"/>
                  </a:lnTo>
                  <a:lnTo>
                    <a:pt x="53940" y="66089"/>
                  </a:lnTo>
                  <a:lnTo>
                    <a:pt x="67775" y="94678"/>
                  </a:lnTo>
                  <a:lnTo>
                    <a:pt x="71716" y="127636"/>
                  </a:lnTo>
                  <a:lnTo>
                    <a:pt x="37160" y="165355"/>
                  </a:lnTo>
                  <a:lnTo>
                    <a:pt x="21181" y="177353"/>
                  </a:lnTo>
                  <a:lnTo>
                    <a:pt x="7997" y="190851"/>
                  </a:lnTo>
                  <a:lnTo>
                    <a:pt x="105" y="206396"/>
                  </a:lnTo>
                  <a:lnTo>
                    <a:pt x="0" y="224537"/>
                  </a:lnTo>
                  <a:lnTo>
                    <a:pt x="21024" y="235795"/>
                  </a:lnTo>
                  <a:lnTo>
                    <a:pt x="61336" y="231919"/>
                  </a:lnTo>
                  <a:lnTo>
                    <a:pt x="104193" y="227306"/>
                  </a:lnTo>
                  <a:lnTo>
                    <a:pt x="132854" y="236348"/>
                  </a:lnTo>
                  <a:lnTo>
                    <a:pt x="147444" y="262604"/>
                  </a:lnTo>
                  <a:lnTo>
                    <a:pt x="160859" y="293324"/>
                  </a:lnTo>
                  <a:lnTo>
                    <a:pt x="175486" y="318734"/>
                  </a:lnTo>
                  <a:lnTo>
                    <a:pt x="228063" y="293752"/>
                  </a:lnTo>
                  <a:lnTo>
                    <a:pt x="241172" y="234824"/>
                  </a:lnTo>
                  <a:lnTo>
                    <a:pt x="244950" y="224492"/>
                  </a:lnTo>
                  <a:lnTo>
                    <a:pt x="257468" y="218172"/>
                  </a:lnTo>
                  <a:lnTo>
                    <a:pt x="275932" y="214304"/>
                  </a:lnTo>
                  <a:lnTo>
                    <a:pt x="297548" y="211329"/>
                  </a:lnTo>
                  <a:lnTo>
                    <a:pt x="321744" y="206369"/>
                  </a:lnTo>
                  <a:lnTo>
                    <a:pt x="341709" y="200122"/>
                  </a:lnTo>
                  <a:lnTo>
                    <a:pt x="353573" y="190684"/>
                  </a:lnTo>
                  <a:lnTo>
                    <a:pt x="353466" y="176150"/>
                  </a:lnTo>
                  <a:lnTo>
                    <a:pt x="337081" y="154096"/>
                  </a:lnTo>
                  <a:lnTo>
                    <a:pt x="317461" y="144115"/>
                  </a:lnTo>
                  <a:lnTo>
                    <a:pt x="298252" y="136467"/>
                  </a:lnTo>
                  <a:lnTo>
                    <a:pt x="283095" y="121413"/>
                  </a:lnTo>
                  <a:lnTo>
                    <a:pt x="280759" y="96809"/>
                  </a:lnTo>
                  <a:lnTo>
                    <a:pt x="285667" y="69169"/>
                  </a:lnTo>
                  <a:lnTo>
                    <a:pt x="286088" y="40314"/>
                  </a:lnTo>
                  <a:lnTo>
                    <a:pt x="270294" y="12066"/>
                  </a:lnTo>
                  <a:lnTo>
                    <a:pt x="240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7730" y="2299969"/>
              <a:ext cx="134848" cy="133476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0248" y="2577083"/>
              <a:ext cx="2298191" cy="3707891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1412239"/>
              <a:ext cx="214883" cy="405891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25880" y="6091427"/>
              <a:ext cx="440436" cy="441959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03436" y="1973579"/>
              <a:ext cx="1030224" cy="769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1893550" cy="6541134"/>
            <a:chOff x="0" y="0"/>
            <a:chExt cx="11893550" cy="6541134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83079" cy="148437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100072" y="2062733"/>
              <a:ext cx="8921115" cy="2052955"/>
            </a:xfrm>
            <a:custGeom>
              <a:avLst/>
              <a:gdLst/>
              <a:ahLst/>
              <a:cxnLst/>
              <a:rect l="l" t="t" r="r" b="b"/>
              <a:pathLst>
                <a:path w="8921115" h="2052954">
                  <a:moveTo>
                    <a:pt x="8920734" y="1710689"/>
                  </a:moveTo>
                  <a:lnTo>
                    <a:pt x="317753" y="1710689"/>
                  </a:lnTo>
                  <a:lnTo>
                    <a:pt x="320876" y="1757119"/>
                  </a:lnTo>
                  <a:lnTo>
                    <a:pt x="329974" y="1801650"/>
                  </a:lnTo>
                  <a:lnTo>
                    <a:pt x="344638" y="1843873"/>
                  </a:lnTo>
                  <a:lnTo>
                    <a:pt x="364461" y="1883381"/>
                  </a:lnTo>
                  <a:lnTo>
                    <a:pt x="389037" y="1919768"/>
                  </a:lnTo>
                  <a:lnTo>
                    <a:pt x="417957" y="1952624"/>
                  </a:lnTo>
                  <a:lnTo>
                    <a:pt x="450813" y="1981544"/>
                  </a:lnTo>
                  <a:lnTo>
                    <a:pt x="487200" y="2006120"/>
                  </a:lnTo>
                  <a:lnTo>
                    <a:pt x="526708" y="2025943"/>
                  </a:lnTo>
                  <a:lnTo>
                    <a:pt x="568931" y="2040607"/>
                  </a:lnTo>
                  <a:lnTo>
                    <a:pt x="613462" y="2049705"/>
                  </a:lnTo>
                  <a:lnTo>
                    <a:pt x="659891" y="2052827"/>
                  </a:lnTo>
                  <a:lnTo>
                    <a:pt x="8578596" y="2052827"/>
                  </a:lnTo>
                  <a:lnTo>
                    <a:pt x="8625025" y="2049705"/>
                  </a:lnTo>
                  <a:lnTo>
                    <a:pt x="8669556" y="2040607"/>
                  </a:lnTo>
                  <a:lnTo>
                    <a:pt x="8711779" y="2025943"/>
                  </a:lnTo>
                  <a:lnTo>
                    <a:pt x="8751287" y="2006120"/>
                  </a:lnTo>
                  <a:lnTo>
                    <a:pt x="8787674" y="1981544"/>
                  </a:lnTo>
                  <a:lnTo>
                    <a:pt x="8820530" y="1952624"/>
                  </a:lnTo>
                  <a:lnTo>
                    <a:pt x="8849450" y="1919768"/>
                  </a:lnTo>
                  <a:lnTo>
                    <a:pt x="8874026" y="1883381"/>
                  </a:lnTo>
                  <a:lnTo>
                    <a:pt x="8893849" y="1843873"/>
                  </a:lnTo>
                  <a:lnTo>
                    <a:pt x="8908513" y="1801650"/>
                  </a:lnTo>
                  <a:lnTo>
                    <a:pt x="8917611" y="1757119"/>
                  </a:lnTo>
                  <a:lnTo>
                    <a:pt x="8920734" y="1710689"/>
                  </a:lnTo>
                  <a:close/>
                </a:path>
                <a:path w="8921115" h="2052954">
                  <a:moveTo>
                    <a:pt x="8578596" y="0"/>
                  </a:moveTo>
                  <a:lnTo>
                    <a:pt x="659891" y="0"/>
                  </a:lnTo>
                  <a:lnTo>
                    <a:pt x="613462" y="3122"/>
                  </a:lnTo>
                  <a:lnTo>
                    <a:pt x="568931" y="12220"/>
                  </a:lnTo>
                  <a:lnTo>
                    <a:pt x="526708" y="26884"/>
                  </a:lnTo>
                  <a:lnTo>
                    <a:pt x="487200" y="46707"/>
                  </a:lnTo>
                  <a:lnTo>
                    <a:pt x="450813" y="71283"/>
                  </a:lnTo>
                  <a:lnTo>
                    <a:pt x="417957" y="100203"/>
                  </a:lnTo>
                  <a:lnTo>
                    <a:pt x="389037" y="133059"/>
                  </a:lnTo>
                  <a:lnTo>
                    <a:pt x="364461" y="169446"/>
                  </a:lnTo>
                  <a:lnTo>
                    <a:pt x="344638" y="208954"/>
                  </a:lnTo>
                  <a:lnTo>
                    <a:pt x="329974" y="251177"/>
                  </a:lnTo>
                  <a:lnTo>
                    <a:pt x="320876" y="295708"/>
                  </a:lnTo>
                  <a:lnTo>
                    <a:pt x="317753" y="342138"/>
                  </a:lnTo>
                  <a:lnTo>
                    <a:pt x="317753" y="1197482"/>
                  </a:lnTo>
                  <a:lnTo>
                    <a:pt x="0" y="1984374"/>
                  </a:lnTo>
                  <a:lnTo>
                    <a:pt x="317753" y="1710689"/>
                  </a:lnTo>
                  <a:lnTo>
                    <a:pt x="8920734" y="1710689"/>
                  </a:lnTo>
                  <a:lnTo>
                    <a:pt x="8920734" y="342138"/>
                  </a:lnTo>
                  <a:lnTo>
                    <a:pt x="8917611" y="295708"/>
                  </a:lnTo>
                  <a:lnTo>
                    <a:pt x="8908513" y="251177"/>
                  </a:lnTo>
                  <a:lnTo>
                    <a:pt x="8893849" y="208954"/>
                  </a:lnTo>
                  <a:lnTo>
                    <a:pt x="8874026" y="169446"/>
                  </a:lnTo>
                  <a:lnTo>
                    <a:pt x="8849450" y="133059"/>
                  </a:lnTo>
                  <a:lnTo>
                    <a:pt x="8820531" y="100203"/>
                  </a:lnTo>
                  <a:lnTo>
                    <a:pt x="8787674" y="71283"/>
                  </a:lnTo>
                  <a:lnTo>
                    <a:pt x="8751287" y="46707"/>
                  </a:lnTo>
                  <a:lnTo>
                    <a:pt x="8711779" y="26884"/>
                  </a:lnTo>
                  <a:lnTo>
                    <a:pt x="8669556" y="12220"/>
                  </a:lnTo>
                  <a:lnTo>
                    <a:pt x="8625025" y="3122"/>
                  </a:lnTo>
                  <a:lnTo>
                    <a:pt x="8578596" y="0"/>
                  </a:lnTo>
                  <a:close/>
                </a:path>
              </a:pathLst>
            </a:custGeom>
            <a:solidFill>
              <a:srgbClr val="CC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00072" y="2062733"/>
              <a:ext cx="8921115" cy="2052955"/>
            </a:xfrm>
            <a:custGeom>
              <a:avLst/>
              <a:gdLst/>
              <a:ahLst/>
              <a:cxnLst/>
              <a:rect l="l" t="t" r="r" b="b"/>
              <a:pathLst>
                <a:path w="8921115" h="2052954">
                  <a:moveTo>
                    <a:pt x="317753" y="342138"/>
                  </a:moveTo>
                  <a:lnTo>
                    <a:pt x="320876" y="295708"/>
                  </a:lnTo>
                  <a:lnTo>
                    <a:pt x="329974" y="251177"/>
                  </a:lnTo>
                  <a:lnTo>
                    <a:pt x="344638" y="208954"/>
                  </a:lnTo>
                  <a:lnTo>
                    <a:pt x="364461" y="169446"/>
                  </a:lnTo>
                  <a:lnTo>
                    <a:pt x="389037" y="133059"/>
                  </a:lnTo>
                  <a:lnTo>
                    <a:pt x="417957" y="100203"/>
                  </a:lnTo>
                  <a:lnTo>
                    <a:pt x="450813" y="71283"/>
                  </a:lnTo>
                  <a:lnTo>
                    <a:pt x="487200" y="46707"/>
                  </a:lnTo>
                  <a:lnTo>
                    <a:pt x="526708" y="26884"/>
                  </a:lnTo>
                  <a:lnTo>
                    <a:pt x="568931" y="12220"/>
                  </a:lnTo>
                  <a:lnTo>
                    <a:pt x="613462" y="3122"/>
                  </a:lnTo>
                  <a:lnTo>
                    <a:pt x="659891" y="0"/>
                  </a:lnTo>
                  <a:lnTo>
                    <a:pt x="1751583" y="0"/>
                  </a:lnTo>
                  <a:lnTo>
                    <a:pt x="3902329" y="0"/>
                  </a:lnTo>
                  <a:lnTo>
                    <a:pt x="8578596" y="0"/>
                  </a:lnTo>
                  <a:lnTo>
                    <a:pt x="8625025" y="3122"/>
                  </a:lnTo>
                  <a:lnTo>
                    <a:pt x="8669556" y="12220"/>
                  </a:lnTo>
                  <a:lnTo>
                    <a:pt x="8711779" y="26884"/>
                  </a:lnTo>
                  <a:lnTo>
                    <a:pt x="8751287" y="46707"/>
                  </a:lnTo>
                  <a:lnTo>
                    <a:pt x="8787674" y="71283"/>
                  </a:lnTo>
                  <a:lnTo>
                    <a:pt x="8820531" y="100202"/>
                  </a:lnTo>
                  <a:lnTo>
                    <a:pt x="8849450" y="133059"/>
                  </a:lnTo>
                  <a:lnTo>
                    <a:pt x="8874026" y="169446"/>
                  </a:lnTo>
                  <a:lnTo>
                    <a:pt x="8893849" y="208954"/>
                  </a:lnTo>
                  <a:lnTo>
                    <a:pt x="8908513" y="251177"/>
                  </a:lnTo>
                  <a:lnTo>
                    <a:pt x="8917611" y="295708"/>
                  </a:lnTo>
                  <a:lnTo>
                    <a:pt x="8920734" y="342138"/>
                  </a:lnTo>
                  <a:lnTo>
                    <a:pt x="8920734" y="1197482"/>
                  </a:lnTo>
                  <a:lnTo>
                    <a:pt x="8920734" y="1710689"/>
                  </a:lnTo>
                  <a:lnTo>
                    <a:pt x="8917611" y="1757119"/>
                  </a:lnTo>
                  <a:lnTo>
                    <a:pt x="8908513" y="1801650"/>
                  </a:lnTo>
                  <a:lnTo>
                    <a:pt x="8893849" y="1843873"/>
                  </a:lnTo>
                  <a:lnTo>
                    <a:pt x="8874026" y="1883381"/>
                  </a:lnTo>
                  <a:lnTo>
                    <a:pt x="8849450" y="1919768"/>
                  </a:lnTo>
                  <a:lnTo>
                    <a:pt x="8820530" y="1952624"/>
                  </a:lnTo>
                  <a:lnTo>
                    <a:pt x="8787674" y="1981544"/>
                  </a:lnTo>
                  <a:lnTo>
                    <a:pt x="8751287" y="2006120"/>
                  </a:lnTo>
                  <a:lnTo>
                    <a:pt x="8711779" y="2025943"/>
                  </a:lnTo>
                  <a:lnTo>
                    <a:pt x="8669556" y="2040607"/>
                  </a:lnTo>
                  <a:lnTo>
                    <a:pt x="8625025" y="2049705"/>
                  </a:lnTo>
                  <a:lnTo>
                    <a:pt x="8578596" y="2052827"/>
                  </a:lnTo>
                  <a:lnTo>
                    <a:pt x="3902329" y="2052827"/>
                  </a:lnTo>
                  <a:lnTo>
                    <a:pt x="1751583" y="2052827"/>
                  </a:lnTo>
                  <a:lnTo>
                    <a:pt x="659891" y="2052827"/>
                  </a:lnTo>
                  <a:lnTo>
                    <a:pt x="613462" y="2049705"/>
                  </a:lnTo>
                  <a:lnTo>
                    <a:pt x="568931" y="2040607"/>
                  </a:lnTo>
                  <a:lnTo>
                    <a:pt x="526708" y="2025943"/>
                  </a:lnTo>
                  <a:lnTo>
                    <a:pt x="487200" y="2006120"/>
                  </a:lnTo>
                  <a:lnTo>
                    <a:pt x="450813" y="1981544"/>
                  </a:lnTo>
                  <a:lnTo>
                    <a:pt x="417956" y="1952624"/>
                  </a:lnTo>
                  <a:lnTo>
                    <a:pt x="389037" y="1919768"/>
                  </a:lnTo>
                  <a:lnTo>
                    <a:pt x="364461" y="1883381"/>
                  </a:lnTo>
                  <a:lnTo>
                    <a:pt x="344638" y="1843873"/>
                  </a:lnTo>
                  <a:lnTo>
                    <a:pt x="329974" y="1801650"/>
                  </a:lnTo>
                  <a:lnTo>
                    <a:pt x="320876" y="1757119"/>
                  </a:lnTo>
                  <a:lnTo>
                    <a:pt x="317753" y="1710689"/>
                  </a:lnTo>
                  <a:lnTo>
                    <a:pt x="0" y="1984374"/>
                  </a:lnTo>
                  <a:lnTo>
                    <a:pt x="317753" y="1197482"/>
                  </a:lnTo>
                  <a:lnTo>
                    <a:pt x="317753" y="342138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770758" y="2498597"/>
            <a:ext cx="7897495" cy="11233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04850" marR="5080" indent="-69215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4.</a:t>
            </a:r>
            <a:r>
              <a:rPr dirty="0" sz="3600" spc="-5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Chọn</a:t>
            </a:r>
            <a:r>
              <a:rPr dirty="0" sz="3600" spc="-4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hai</a:t>
            </a:r>
            <a:r>
              <a:rPr dirty="0" sz="3600" spc="-3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từ</a:t>
            </a:r>
            <a:r>
              <a:rPr dirty="0" sz="3600" spc="-5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đồng</a:t>
            </a:r>
            <a:r>
              <a:rPr dirty="0" sz="3600" spc="-5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nghĩa</a:t>
            </a:r>
            <a:r>
              <a:rPr dirty="0" sz="3600" spc="-3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tìm</a:t>
            </a:r>
            <a:r>
              <a:rPr dirty="0" sz="3600" spc="-5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được</a:t>
            </a:r>
            <a:r>
              <a:rPr dirty="0" sz="3600" spc="-4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ở</a:t>
            </a:r>
            <a:r>
              <a:rPr dirty="0" sz="3600" spc="-6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spc="-25" b="1">
                <a:solidFill>
                  <a:srgbClr val="001F5F"/>
                </a:solidFill>
                <a:latin typeface="Carlito"/>
                <a:cs typeface="Carlito"/>
              </a:rPr>
              <a:t>bài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tập</a:t>
            </a:r>
            <a:r>
              <a:rPr dirty="0" sz="3600" spc="-2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3.</a:t>
            </a:r>
            <a:r>
              <a:rPr dirty="0" sz="3600" spc="-2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Đặt</a:t>
            </a:r>
            <a:r>
              <a:rPr dirty="0" sz="3600" spc="-1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câu</a:t>
            </a:r>
            <a:r>
              <a:rPr dirty="0" sz="3600" spc="-2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với</a:t>
            </a:r>
            <a:r>
              <a:rPr dirty="0" sz="3600" spc="-2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mỗi</a:t>
            </a:r>
            <a:r>
              <a:rPr dirty="0" sz="3600" spc="-1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từ</a:t>
            </a:r>
            <a:r>
              <a:rPr dirty="0" sz="3600" spc="-3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b="1">
                <a:solidFill>
                  <a:srgbClr val="001F5F"/>
                </a:solidFill>
                <a:latin typeface="Carlito"/>
                <a:cs typeface="Carlito"/>
              </a:rPr>
              <a:t>đã</a:t>
            </a:r>
            <a:r>
              <a:rPr dirty="0" sz="3600" spc="-2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3600" spc="-10" b="1">
                <a:solidFill>
                  <a:srgbClr val="001F5F"/>
                </a:solidFill>
                <a:latin typeface="Carlito"/>
                <a:cs typeface="Carlito"/>
              </a:rPr>
              <a:t>chọn.</a:t>
            </a:r>
            <a:endParaRPr sz="3600">
              <a:latin typeface="Carlito"/>
              <a:cs typeface="Carli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85800"/>
            <a:ext cx="4235195" cy="61721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1893550" cy="6541134"/>
            <a:chOff x="0" y="0"/>
            <a:chExt cx="11893550" cy="6541134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83079" cy="1484376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100072" y="2062733"/>
              <a:ext cx="8921115" cy="2052955"/>
            </a:xfrm>
            <a:custGeom>
              <a:avLst/>
              <a:gdLst/>
              <a:ahLst/>
              <a:cxnLst/>
              <a:rect l="l" t="t" r="r" b="b"/>
              <a:pathLst>
                <a:path w="8921115" h="2052954">
                  <a:moveTo>
                    <a:pt x="8920734" y="1710689"/>
                  </a:moveTo>
                  <a:lnTo>
                    <a:pt x="317753" y="1710689"/>
                  </a:lnTo>
                  <a:lnTo>
                    <a:pt x="320876" y="1757119"/>
                  </a:lnTo>
                  <a:lnTo>
                    <a:pt x="329974" y="1801650"/>
                  </a:lnTo>
                  <a:lnTo>
                    <a:pt x="344638" y="1843873"/>
                  </a:lnTo>
                  <a:lnTo>
                    <a:pt x="364461" y="1883381"/>
                  </a:lnTo>
                  <a:lnTo>
                    <a:pt x="389037" y="1919768"/>
                  </a:lnTo>
                  <a:lnTo>
                    <a:pt x="417957" y="1952624"/>
                  </a:lnTo>
                  <a:lnTo>
                    <a:pt x="450813" y="1981544"/>
                  </a:lnTo>
                  <a:lnTo>
                    <a:pt x="487200" y="2006120"/>
                  </a:lnTo>
                  <a:lnTo>
                    <a:pt x="526708" y="2025943"/>
                  </a:lnTo>
                  <a:lnTo>
                    <a:pt x="568931" y="2040607"/>
                  </a:lnTo>
                  <a:lnTo>
                    <a:pt x="613462" y="2049705"/>
                  </a:lnTo>
                  <a:lnTo>
                    <a:pt x="659891" y="2052827"/>
                  </a:lnTo>
                  <a:lnTo>
                    <a:pt x="8578596" y="2052827"/>
                  </a:lnTo>
                  <a:lnTo>
                    <a:pt x="8625025" y="2049705"/>
                  </a:lnTo>
                  <a:lnTo>
                    <a:pt x="8669556" y="2040607"/>
                  </a:lnTo>
                  <a:lnTo>
                    <a:pt x="8711779" y="2025943"/>
                  </a:lnTo>
                  <a:lnTo>
                    <a:pt x="8751287" y="2006120"/>
                  </a:lnTo>
                  <a:lnTo>
                    <a:pt x="8787674" y="1981544"/>
                  </a:lnTo>
                  <a:lnTo>
                    <a:pt x="8820530" y="1952624"/>
                  </a:lnTo>
                  <a:lnTo>
                    <a:pt x="8849450" y="1919768"/>
                  </a:lnTo>
                  <a:lnTo>
                    <a:pt x="8874026" y="1883381"/>
                  </a:lnTo>
                  <a:lnTo>
                    <a:pt x="8893849" y="1843873"/>
                  </a:lnTo>
                  <a:lnTo>
                    <a:pt x="8908513" y="1801650"/>
                  </a:lnTo>
                  <a:lnTo>
                    <a:pt x="8917611" y="1757119"/>
                  </a:lnTo>
                  <a:lnTo>
                    <a:pt x="8920734" y="1710689"/>
                  </a:lnTo>
                  <a:close/>
                </a:path>
                <a:path w="8921115" h="2052954">
                  <a:moveTo>
                    <a:pt x="8578596" y="0"/>
                  </a:moveTo>
                  <a:lnTo>
                    <a:pt x="659891" y="0"/>
                  </a:lnTo>
                  <a:lnTo>
                    <a:pt x="613462" y="3122"/>
                  </a:lnTo>
                  <a:lnTo>
                    <a:pt x="568931" y="12220"/>
                  </a:lnTo>
                  <a:lnTo>
                    <a:pt x="526708" y="26884"/>
                  </a:lnTo>
                  <a:lnTo>
                    <a:pt x="487200" y="46707"/>
                  </a:lnTo>
                  <a:lnTo>
                    <a:pt x="450813" y="71283"/>
                  </a:lnTo>
                  <a:lnTo>
                    <a:pt x="417957" y="100203"/>
                  </a:lnTo>
                  <a:lnTo>
                    <a:pt x="389037" y="133059"/>
                  </a:lnTo>
                  <a:lnTo>
                    <a:pt x="364461" y="169446"/>
                  </a:lnTo>
                  <a:lnTo>
                    <a:pt x="344638" y="208954"/>
                  </a:lnTo>
                  <a:lnTo>
                    <a:pt x="329974" y="251177"/>
                  </a:lnTo>
                  <a:lnTo>
                    <a:pt x="320876" y="295708"/>
                  </a:lnTo>
                  <a:lnTo>
                    <a:pt x="317753" y="342138"/>
                  </a:lnTo>
                  <a:lnTo>
                    <a:pt x="317753" y="1197482"/>
                  </a:lnTo>
                  <a:lnTo>
                    <a:pt x="0" y="1984374"/>
                  </a:lnTo>
                  <a:lnTo>
                    <a:pt x="317753" y="1710689"/>
                  </a:lnTo>
                  <a:lnTo>
                    <a:pt x="8920734" y="1710689"/>
                  </a:lnTo>
                  <a:lnTo>
                    <a:pt x="8920734" y="342138"/>
                  </a:lnTo>
                  <a:lnTo>
                    <a:pt x="8917611" y="295708"/>
                  </a:lnTo>
                  <a:lnTo>
                    <a:pt x="8908513" y="251177"/>
                  </a:lnTo>
                  <a:lnTo>
                    <a:pt x="8893849" y="208954"/>
                  </a:lnTo>
                  <a:lnTo>
                    <a:pt x="8874026" y="169446"/>
                  </a:lnTo>
                  <a:lnTo>
                    <a:pt x="8849450" y="133059"/>
                  </a:lnTo>
                  <a:lnTo>
                    <a:pt x="8820531" y="100203"/>
                  </a:lnTo>
                  <a:lnTo>
                    <a:pt x="8787674" y="71283"/>
                  </a:lnTo>
                  <a:lnTo>
                    <a:pt x="8751287" y="46707"/>
                  </a:lnTo>
                  <a:lnTo>
                    <a:pt x="8711779" y="26884"/>
                  </a:lnTo>
                  <a:lnTo>
                    <a:pt x="8669556" y="12220"/>
                  </a:lnTo>
                  <a:lnTo>
                    <a:pt x="8625025" y="3122"/>
                  </a:lnTo>
                  <a:lnTo>
                    <a:pt x="857859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100072" y="2062733"/>
              <a:ext cx="8921115" cy="2052955"/>
            </a:xfrm>
            <a:custGeom>
              <a:avLst/>
              <a:gdLst/>
              <a:ahLst/>
              <a:cxnLst/>
              <a:rect l="l" t="t" r="r" b="b"/>
              <a:pathLst>
                <a:path w="8921115" h="2052954">
                  <a:moveTo>
                    <a:pt x="317753" y="342138"/>
                  </a:moveTo>
                  <a:lnTo>
                    <a:pt x="320876" y="295708"/>
                  </a:lnTo>
                  <a:lnTo>
                    <a:pt x="329974" y="251177"/>
                  </a:lnTo>
                  <a:lnTo>
                    <a:pt x="344638" y="208954"/>
                  </a:lnTo>
                  <a:lnTo>
                    <a:pt x="364461" y="169446"/>
                  </a:lnTo>
                  <a:lnTo>
                    <a:pt x="389037" y="133059"/>
                  </a:lnTo>
                  <a:lnTo>
                    <a:pt x="417957" y="100203"/>
                  </a:lnTo>
                  <a:lnTo>
                    <a:pt x="450813" y="71283"/>
                  </a:lnTo>
                  <a:lnTo>
                    <a:pt x="487200" y="46707"/>
                  </a:lnTo>
                  <a:lnTo>
                    <a:pt x="526708" y="26884"/>
                  </a:lnTo>
                  <a:lnTo>
                    <a:pt x="568931" y="12220"/>
                  </a:lnTo>
                  <a:lnTo>
                    <a:pt x="613462" y="3122"/>
                  </a:lnTo>
                  <a:lnTo>
                    <a:pt x="659891" y="0"/>
                  </a:lnTo>
                  <a:lnTo>
                    <a:pt x="1751583" y="0"/>
                  </a:lnTo>
                  <a:lnTo>
                    <a:pt x="3902329" y="0"/>
                  </a:lnTo>
                  <a:lnTo>
                    <a:pt x="8578596" y="0"/>
                  </a:lnTo>
                  <a:lnTo>
                    <a:pt x="8625025" y="3122"/>
                  </a:lnTo>
                  <a:lnTo>
                    <a:pt x="8669556" y="12220"/>
                  </a:lnTo>
                  <a:lnTo>
                    <a:pt x="8711779" y="26884"/>
                  </a:lnTo>
                  <a:lnTo>
                    <a:pt x="8751287" y="46707"/>
                  </a:lnTo>
                  <a:lnTo>
                    <a:pt x="8787674" y="71283"/>
                  </a:lnTo>
                  <a:lnTo>
                    <a:pt x="8820531" y="100202"/>
                  </a:lnTo>
                  <a:lnTo>
                    <a:pt x="8849450" y="133059"/>
                  </a:lnTo>
                  <a:lnTo>
                    <a:pt x="8874026" y="169446"/>
                  </a:lnTo>
                  <a:lnTo>
                    <a:pt x="8893849" y="208954"/>
                  </a:lnTo>
                  <a:lnTo>
                    <a:pt x="8908513" y="251177"/>
                  </a:lnTo>
                  <a:lnTo>
                    <a:pt x="8917611" y="295708"/>
                  </a:lnTo>
                  <a:lnTo>
                    <a:pt x="8920734" y="342138"/>
                  </a:lnTo>
                  <a:lnTo>
                    <a:pt x="8920734" y="1197482"/>
                  </a:lnTo>
                  <a:lnTo>
                    <a:pt x="8920734" y="1710689"/>
                  </a:lnTo>
                  <a:lnTo>
                    <a:pt x="8917611" y="1757119"/>
                  </a:lnTo>
                  <a:lnTo>
                    <a:pt x="8908513" y="1801650"/>
                  </a:lnTo>
                  <a:lnTo>
                    <a:pt x="8893849" y="1843873"/>
                  </a:lnTo>
                  <a:lnTo>
                    <a:pt x="8874026" y="1883381"/>
                  </a:lnTo>
                  <a:lnTo>
                    <a:pt x="8849450" y="1919768"/>
                  </a:lnTo>
                  <a:lnTo>
                    <a:pt x="8820530" y="1952624"/>
                  </a:lnTo>
                  <a:lnTo>
                    <a:pt x="8787674" y="1981544"/>
                  </a:lnTo>
                  <a:lnTo>
                    <a:pt x="8751287" y="2006120"/>
                  </a:lnTo>
                  <a:lnTo>
                    <a:pt x="8711779" y="2025943"/>
                  </a:lnTo>
                  <a:lnTo>
                    <a:pt x="8669556" y="2040607"/>
                  </a:lnTo>
                  <a:lnTo>
                    <a:pt x="8625025" y="2049705"/>
                  </a:lnTo>
                  <a:lnTo>
                    <a:pt x="8578596" y="2052827"/>
                  </a:lnTo>
                  <a:lnTo>
                    <a:pt x="3902329" y="2052827"/>
                  </a:lnTo>
                  <a:lnTo>
                    <a:pt x="1751583" y="2052827"/>
                  </a:lnTo>
                  <a:lnTo>
                    <a:pt x="659891" y="2052827"/>
                  </a:lnTo>
                  <a:lnTo>
                    <a:pt x="613462" y="2049705"/>
                  </a:lnTo>
                  <a:lnTo>
                    <a:pt x="568931" y="2040607"/>
                  </a:lnTo>
                  <a:lnTo>
                    <a:pt x="526708" y="2025943"/>
                  </a:lnTo>
                  <a:lnTo>
                    <a:pt x="487200" y="2006120"/>
                  </a:lnTo>
                  <a:lnTo>
                    <a:pt x="450813" y="1981544"/>
                  </a:lnTo>
                  <a:lnTo>
                    <a:pt x="417956" y="1952624"/>
                  </a:lnTo>
                  <a:lnTo>
                    <a:pt x="389037" y="1919768"/>
                  </a:lnTo>
                  <a:lnTo>
                    <a:pt x="364461" y="1883381"/>
                  </a:lnTo>
                  <a:lnTo>
                    <a:pt x="344638" y="1843873"/>
                  </a:lnTo>
                  <a:lnTo>
                    <a:pt x="329974" y="1801650"/>
                  </a:lnTo>
                  <a:lnTo>
                    <a:pt x="320876" y="1757119"/>
                  </a:lnTo>
                  <a:lnTo>
                    <a:pt x="317753" y="1710689"/>
                  </a:lnTo>
                  <a:lnTo>
                    <a:pt x="0" y="1984374"/>
                  </a:lnTo>
                  <a:lnTo>
                    <a:pt x="317753" y="1197482"/>
                  </a:lnTo>
                  <a:lnTo>
                    <a:pt x="317753" y="342138"/>
                  </a:lnTo>
                  <a:close/>
                </a:path>
              </a:pathLst>
            </a:custGeom>
            <a:ln w="38100">
              <a:solidFill>
                <a:srgbClr val="001F5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41091" y="2519629"/>
            <a:ext cx="7156450" cy="103187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600" spc="-55" b="1">
                <a:solidFill>
                  <a:srgbClr val="001F5F"/>
                </a:solidFill>
                <a:latin typeface="Carlito"/>
                <a:cs typeface="Carlito"/>
              </a:rPr>
              <a:t>Trò</a:t>
            </a:r>
            <a:r>
              <a:rPr dirty="0" sz="6600" spc="-16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6600" b="1">
                <a:solidFill>
                  <a:srgbClr val="001F5F"/>
                </a:solidFill>
                <a:latin typeface="Carlito"/>
                <a:cs typeface="Carlito"/>
              </a:rPr>
              <a:t>chơi</a:t>
            </a:r>
            <a:r>
              <a:rPr dirty="0" sz="6600" spc="-180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6600" b="1">
                <a:solidFill>
                  <a:srgbClr val="001F5F"/>
                </a:solidFill>
                <a:latin typeface="Carlito"/>
                <a:cs typeface="Carlito"/>
              </a:rPr>
              <a:t>Chuyền</a:t>
            </a:r>
            <a:r>
              <a:rPr dirty="0" sz="6600" spc="-165" b="1">
                <a:solidFill>
                  <a:srgbClr val="001F5F"/>
                </a:solidFill>
                <a:latin typeface="Carlito"/>
                <a:cs typeface="Carlito"/>
              </a:rPr>
              <a:t> </a:t>
            </a:r>
            <a:r>
              <a:rPr dirty="0" sz="6600" spc="-25" b="1">
                <a:solidFill>
                  <a:srgbClr val="001F5F"/>
                </a:solidFill>
                <a:latin typeface="Carlito"/>
                <a:cs typeface="Carlito"/>
              </a:rPr>
              <a:t>hoa</a:t>
            </a:r>
            <a:endParaRPr sz="6600">
              <a:latin typeface="Carlito"/>
              <a:cs typeface="Carlito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85800"/>
            <a:ext cx="4130040" cy="61721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261616" y="3204972"/>
            <a:ext cx="9930765" cy="3649345"/>
            <a:chOff x="2261616" y="3204972"/>
            <a:chExt cx="9930765" cy="3649345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3662" y="3546989"/>
              <a:ext cx="2528337" cy="330675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1616" y="3204972"/>
              <a:ext cx="7400544" cy="2353055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295147" y="4817109"/>
            <a:ext cx="16097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Carlito"/>
                <a:cs typeface="Carlito"/>
              </a:rPr>
              <a:t>Zalo</a:t>
            </a:r>
            <a:r>
              <a:rPr dirty="0" sz="1800" spc="-15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Bố</a:t>
            </a:r>
            <a:r>
              <a:rPr dirty="0" sz="1800" spc="-30">
                <a:latin typeface="Carlito"/>
                <a:cs typeface="Carlito"/>
              </a:rPr>
              <a:t> </a:t>
            </a:r>
            <a:r>
              <a:rPr dirty="0" sz="1800">
                <a:latin typeface="Carlito"/>
                <a:cs typeface="Carlito"/>
              </a:rPr>
              <a:t>Kiều</a:t>
            </a:r>
            <a:r>
              <a:rPr dirty="0" sz="1800" spc="-10">
                <a:latin typeface="Carlito"/>
                <a:cs typeface="Carlito"/>
              </a:rPr>
              <a:t> </a:t>
            </a:r>
            <a:r>
              <a:rPr dirty="0" sz="1800" spc="-20">
                <a:latin typeface="Carlito"/>
                <a:cs typeface="Carlito"/>
              </a:rPr>
              <a:t>Linh</a:t>
            </a:r>
            <a:endParaRPr sz="1800">
              <a:latin typeface="Carlito"/>
              <a:cs typeface="Carlito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3613403"/>
            <a:ext cx="2740151" cy="3108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8704" y="723900"/>
            <a:ext cx="11596370" cy="5412105"/>
            <a:chOff x="298704" y="723900"/>
            <a:chExt cx="11596370" cy="5412105"/>
          </a:xfrm>
        </p:grpSpPr>
        <p:sp>
          <p:nvSpPr>
            <p:cNvPr id="3" name="object 3" descr=""/>
            <p:cNvSpPr/>
            <p:nvPr/>
          </p:nvSpPr>
          <p:spPr>
            <a:xfrm>
              <a:off x="317754" y="742950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20"/>
                  </a:lnTo>
                  <a:lnTo>
                    <a:pt x="1241" y="4525584"/>
                  </a:lnTo>
                  <a:lnTo>
                    <a:pt x="4924" y="4572502"/>
                  </a:lnTo>
                  <a:lnTo>
                    <a:pt x="10987" y="4618711"/>
                  </a:lnTo>
                  <a:lnTo>
                    <a:pt x="19367" y="4664150"/>
                  </a:lnTo>
                  <a:lnTo>
                    <a:pt x="30004" y="4708757"/>
                  </a:lnTo>
                  <a:lnTo>
                    <a:pt x="42834" y="4752469"/>
                  </a:lnTo>
                  <a:lnTo>
                    <a:pt x="57797" y="4795226"/>
                  </a:lnTo>
                  <a:lnTo>
                    <a:pt x="74830" y="4836964"/>
                  </a:lnTo>
                  <a:lnTo>
                    <a:pt x="93871" y="4877623"/>
                  </a:lnTo>
                  <a:lnTo>
                    <a:pt x="114859" y="4917139"/>
                  </a:lnTo>
                  <a:lnTo>
                    <a:pt x="137731" y="4955453"/>
                  </a:lnTo>
                  <a:lnTo>
                    <a:pt x="162426" y="4992500"/>
                  </a:lnTo>
                  <a:lnTo>
                    <a:pt x="188882" y="5028220"/>
                  </a:lnTo>
                  <a:lnTo>
                    <a:pt x="217036" y="5062551"/>
                  </a:lnTo>
                  <a:lnTo>
                    <a:pt x="246828" y="5095430"/>
                  </a:lnTo>
                  <a:lnTo>
                    <a:pt x="278194" y="5126797"/>
                  </a:lnTo>
                  <a:lnTo>
                    <a:pt x="311074" y="5156588"/>
                  </a:lnTo>
                  <a:lnTo>
                    <a:pt x="345405" y="5184742"/>
                  </a:lnTo>
                  <a:lnTo>
                    <a:pt x="381126" y="5211198"/>
                  </a:lnTo>
                  <a:lnTo>
                    <a:pt x="418174" y="5235893"/>
                  </a:lnTo>
                  <a:lnTo>
                    <a:pt x="456487" y="5258765"/>
                  </a:lnTo>
                  <a:lnTo>
                    <a:pt x="496005" y="5279752"/>
                  </a:lnTo>
                  <a:lnTo>
                    <a:pt x="536664" y="5298793"/>
                  </a:lnTo>
                  <a:lnTo>
                    <a:pt x="578403" y="5315826"/>
                  </a:lnTo>
                  <a:lnTo>
                    <a:pt x="621160" y="5330789"/>
                  </a:lnTo>
                  <a:lnTo>
                    <a:pt x="664874" y="5343619"/>
                  </a:lnTo>
                  <a:lnTo>
                    <a:pt x="709481" y="5354256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6"/>
                  </a:lnTo>
                  <a:lnTo>
                    <a:pt x="10893162" y="5343619"/>
                  </a:lnTo>
                  <a:lnTo>
                    <a:pt x="10936876" y="5330789"/>
                  </a:lnTo>
                  <a:lnTo>
                    <a:pt x="10979633" y="5315826"/>
                  </a:lnTo>
                  <a:lnTo>
                    <a:pt x="11021372" y="5298793"/>
                  </a:lnTo>
                  <a:lnTo>
                    <a:pt x="11062031" y="5279752"/>
                  </a:lnTo>
                  <a:lnTo>
                    <a:pt x="11101548" y="5258765"/>
                  </a:lnTo>
                  <a:lnTo>
                    <a:pt x="11139861" y="5235893"/>
                  </a:lnTo>
                  <a:lnTo>
                    <a:pt x="11176909" y="5211198"/>
                  </a:lnTo>
                  <a:lnTo>
                    <a:pt x="11212628" y="5184742"/>
                  </a:lnTo>
                  <a:lnTo>
                    <a:pt x="11246958" y="5156588"/>
                  </a:lnTo>
                  <a:lnTo>
                    <a:pt x="11279837" y="5126797"/>
                  </a:lnTo>
                  <a:lnTo>
                    <a:pt x="11311203" y="5095430"/>
                  </a:lnTo>
                  <a:lnTo>
                    <a:pt x="11340993" y="5062551"/>
                  </a:lnTo>
                  <a:lnTo>
                    <a:pt x="11369146" y="5028220"/>
                  </a:lnTo>
                  <a:lnTo>
                    <a:pt x="11395600" y="4992500"/>
                  </a:lnTo>
                  <a:lnTo>
                    <a:pt x="11420294" y="4955453"/>
                  </a:lnTo>
                  <a:lnTo>
                    <a:pt x="11443165" y="4917139"/>
                  </a:lnTo>
                  <a:lnTo>
                    <a:pt x="11464151" y="4877623"/>
                  </a:lnTo>
                  <a:lnTo>
                    <a:pt x="11483191" y="4836964"/>
                  </a:lnTo>
                  <a:lnTo>
                    <a:pt x="11500223" y="4795226"/>
                  </a:lnTo>
                  <a:lnTo>
                    <a:pt x="11515184" y="4752469"/>
                  </a:lnTo>
                  <a:lnTo>
                    <a:pt x="11528014" y="4708757"/>
                  </a:lnTo>
                  <a:lnTo>
                    <a:pt x="11538649" y="4664150"/>
                  </a:lnTo>
                  <a:lnTo>
                    <a:pt x="11547029" y="4618711"/>
                  </a:lnTo>
                  <a:lnTo>
                    <a:pt x="11553091" y="4572502"/>
                  </a:lnTo>
                  <a:lnTo>
                    <a:pt x="11556774" y="4525584"/>
                  </a:lnTo>
                  <a:lnTo>
                    <a:pt x="11558016" y="4478020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7754" y="742950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20"/>
                  </a:lnTo>
                  <a:lnTo>
                    <a:pt x="11556774" y="4525584"/>
                  </a:lnTo>
                  <a:lnTo>
                    <a:pt x="11553091" y="4572502"/>
                  </a:lnTo>
                  <a:lnTo>
                    <a:pt x="11547029" y="4618711"/>
                  </a:lnTo>
                  <a:lnTo>
                    <a:pt x="11538649" y="4664150"/>
                  </a:lnTo>
                  <a:lnTo>
                    <a:pt x="11528014" y="4708757"/>
                  </a:lnTo>
                  <a:lnTo>
                    <a:pt x="11515184" y="4752469"/>
                  </a:lnTo>
                  <a:lnTo>
                    <a:pt x="11500223" y="4795226"/>
                  </a:lnTo>
                  <a:lnTo>
                    <a:pt x="11483191" y="4836964"/>
                  </a:lnTo>
                  <a:lnTo>
                    <a:pt x="11464151" y="4877623"/>
                  </a:lnTo>
                  <a:lnTo>
                    <a:pt x="11443165" y="4917139"/>
                  </a:lnTo>
                  <a:lnTo>
                    <a:pt x="11420294" y="4955453"/>
                  </a:lnTo>
                  <a:lnTo>
                    <a:pt x="11395600" y="4992500"/>
                  </a:lnTo>
                  <a:lnTo>
                    <a:pt x="11369146" y="5028220"/>
                  </a:lnTo>
                  <a:lnTo>
                    <a:pt x="11340993" y="5062551"/>
                  </a:lnTo>
                  <a:lnTo>
                    <a:pt x="11311203" y="5095430"/>
                  </a:lnTo>
                  <a:lnTo>
                    <a:pt x="11279837" y="5126797"/>
                  </a:lnTo>
                  <a:lnTo>
                    <a:pt x="11246958" y="5156588"/>
                  </a:lnTo>
                  <a:lnTo>
                    <a:pt x="11212628" y="5184742"/>
                  </a:lnTo>
                  <a:lnTo>
                    <a:pt x="11176909" y="5211198"/>
                  </a:lnTo>
                  <a:lnTo>
                    <a:pt x="11139861" y="5235893"/>
                  </a:lnTo>
                  <a:lnTo>
                    <a:pt x="11101548" y="5258765"/>
                  </a:lnTo>
                  <a:lnTo>
                    <a:pt x="11062031" y="5279752"/>
                  </a:lnTo>
                  <a:lnTo>
                    <a:pt x="11021372" y="5298793"/>
                  </a:lnTo>
                  <a:lnTo>
                    <a:pt x="10979633" y="5315826"/>
                  </a:lnTo>
                  <a:lnTo>
                    <a:pt x="10936876" y="5330789"/>
                  </a:lnTo>
                  <a:lnTo>
                    <a:pt x="10893162" y="5343619"/>
                  </a:lnTo>
                  <a:lnTo>
                    <a:pt x="10848553" y="5354256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6"/>
                  </a:lnTo>
                  <a:lnTo>
                    <a:pt x="664874" y="5343619"/>
                  </a:lnTo>
                  <a:lnTo>
                    <a:pt x="621160" y="5330789"/>
                  </a:lnTo>
                  <a:lnTo>
                    <a:pt x="578403" y="5315826"/>
                  </a:lnTo>
                  <a:lnTo>
                    <a:pt x="536664" y="5298793"/>
                  </a:lnTo>
                  <a:lnTo>
                    <a:pt x="496005" y="5279752"/>
                  </a:lnTo>
                  <a:lnTo>
                    <a:pt x="456487" y="5258765"/>
                  </a:lnTo>
                  <a:lnTo>
                    <a:pt x="418174" y="5235893"/>
                  </a:lnTo>
                  <a:lnTo>
                    <a:pt x="381126" y="5211198"/>
                  </a:lnTo>
                  <a:lnTo>
                    <a:pt x="345405" y="5184742"/>
                  </a:lnTo>
                  <a:lnTo>
                    <a:pt x="311074" y="5156588"/>
                  </a:lnTo>
                  <a:lnTo>
                    <a:pt x="278194" y="5126797"/>
                  </a:lnTo>
                  <a:lnTo>
                    <a:pt x="246828" y="5095430"/>
                  </a:lnTo>
                  <a:lnTo>
                    <a:pt x="217036" y="5062551"/>
                  </a:lnTo>
                  <a:lnTo>
                    <a:pt x="188882" y="5028220"/>
                  </a:lnTo>
                  <a:lnTo>
                    <a:pt x="162426" y="4992500"/>
                  </a:lnTo>
                  <a:lnTo>
                    <a:pt x="137731" y="4955453"/>
                  </a:lnTo>
                  <a:lnTo>
                    <a:pt x="114859" y="4917139"/>
                  </a:lnTo>
                  <a:lnTo>
                    <a:pt x="93871" y="4877623"/>
                  </a:lnTo>
                  <a:lnTo>
                    <a:pt x="74830" y="4836964"/>
                  </a:lnTo>
                  <a:lnTo>
                    <a:pt x="57797" y="4795226"/>
                  </a:lnTo>
                  <a:lnTo>
                    <a:pt x="42834" y="4752469"/>
                  </a:lnTo>
                  <a:lnTo>
                    <a:pt x="30004" y="4708757"/>
                  </a:lnTo>
                  <a:lnTo>
                    <a:pt x="19367" y="4664150"/>
                  </a:lnTo>
                  <a:lnTo>
                    <a:pt x="10987" y="4618711"/>
                  </a:lnTo>
                  <a:lnTo>
                    <a:pt x="4924" y="4572502"/>
                  </a:lnTo>
                  <a:lnTo>
                    <a:pt x="1241" y="4525584"/>
                  </a:lnTo>
                  <a:lnTo>
                    <a:pt x="0" y="4478020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25473" y="1526286"/>
              <a:ext cx="10142220" cy="3604260"/>
            </a:xfrm>
            <a:custGeom>
              <a:avLst/>
              <a:gdLst/>
              <a:ahLst/>
              <a:cxnLst/>
              <a:rect l="l" t="t" r="r" b="b"/>
              <a:pathLst>
                <a:path w="10142220" h="3604260">
                  <a:moveTo>
                    <a:pt x="9541510" y="0"/>
                  </a:moveTo>
                  <a:lnTo>
                    <a:pt x="600709" y="0"/>
                  </a:lnTo>
                  <a:lnTo>
                    <a:pt x="553769" y="1807"/>
                  </a:lnTo>
                  <a:lnTo>
                    <a:pt x="507817" y="7141"/>
                  </a:lnTo>
                  <a:lnTo>
                    <a:pt x="462984" y="15867"/>
                  </a:lnTo>
                  <a:lnTo>
                    <a:pt x="419407" y="27852"/>
                  </a:lnTo>
                  <a:lnTo>
                    <a:pt x="377217" y="42962"/>
                  </a:lnTo>
                  <a:lnTo>
                    <a:pt x="336549" y="61063"/>
                  </a:lnTo>
                  <a:lnTo>
                    <a:pt x="297537" y="82023"/>
                  </a:lnTo>
                  <a:lnTo>
                    <a:pt x="260313" y="105707"/>
                  </a:lnTo>
                  <a:lnTo>
                    <a:pt x="225012" y="131981"/>
                  </a:lnTo>
                  <a:lnTo>
                    <a:pt x="191768" y="160713"/>
                  </a:lnTo>
                  <a:lnTo>
                    <a:pt x="160713" y="191768"/>
                  </a:lnTo>
                  <a:lnTo>
                    <a:pt x="131981" y="225012"/>
                  </a:lnTo>
                  <a:lnTo>
                    <a:pt x="105707" y="260313"/>
                  </a:lnTo>
                  <a:lnTo>
                    <a:pt x="82023" y="297537"/>
                  </a:lnTo>
                  <a:lnTo>
                    <a:pt x="61063" y="336550"/>
                  </a:lnTo>
                  <a:lnTo>
                    <a:pt x="42962" y="377217"/>
                  </a:lnTo>
                  <a:lnTo>
                    <a:pt x="27852" y="419407"/>
                  </a:lnTo>
                  <a:lnTo>
                    <a:pt x="15867" y="462984"/>
                  </a:lnTo>
                  <a:lnTo>
                    <a:pt x="7141" y="507817"/>
                  </a:lnTo>
                  <a:lnTo>
                    <a:pt x="1807" y="553769"/>
                  </a:lnTo>
                  <a:lnTo>
                    <a:pt x="0" y="600710"/>
                  </a:lnTo>
                  <a:lnTo>
                    <a:pt x="0" y="3003550"/>
                  </a:lnTo>
                  <a:lnTo>
                    <a:pt x="1807" y="3050490"/>
                  </a:lnTo>
                  <a:lnTo>
                    <a:pt x="7141" y="3096442"/>
                  </a:lnTo>
                  <a:lnTo>
                    <a:pt x="15867" y="3141275"/>
                  </a:lnTo>
                  <a:lnTo>
                    <a:pt x="27852" y="3184852"/>
                  </a:lnTo>
                  <a:lnTo>
                    <a:pt x="42962" y="3227042"/>
                  </a:lnTo>
                  <a:lnTo>
                    <a:pt x="61063" y="3267709"/>
                  </a:lnTo>
                  <a:lnTo>
                    <a:pt x="82023" y="3306722"/>
                  </a:lnTo>
                  <a:lnTo>
                    <a:pt x="105707" y="3343946"/>
                  </a:lnTo>
                  <a:lnTo>
                    <a:pt x="131981" y="3379247"/>
                  </a:lnTo>
                  <a:lnTo>
                    <a:pt x="160713" y="3412491"/>
                  </a:lnTo>
                  <a:lnTo>
                    <a:pt x="191768" y="3443546"/>
                  </a:lnTo>
                  <a:lnTo>
                    <a:pt x="225012" y="3472278"/>
                  </a:lnTo>
                  <a:lnTo>
                    <a:pt x="260313" y="3498552"/>
                  </a:lnTo>
                  <a:lnTo>
                    <a:pt x="297537" y="3522236"/>
                  </a:lnTo>
                  <a:lnTo>
                    <a:pt x="336550" y="3543196"/>
                  </a:lnTo>
                  <a:lnTo>
                    <a:pt x="377217" y="3561297"/>
                  </a:lnTo>
                  <a:lnTo>
                    <a:pt x="419407" y="3576407"/>
                  </a:lnTo>
                  <a:lnTo>
                    <a:pt x="462984" y="3588392"/>
                  </a:lnTo>
                  <a:lnTo>
                    <a:pt x="507817" y="3597118"/>
                  </a:lnTo>
                  <a:lnTo>
                    <a:pt x="553769" y="3602452"/>
                  </a:lnTo>
                  <a:lnTo>
                    <a:pt x="600709" y="3604259"/>
                  </a:lnTo>
                  <a:lnTo>
                    <a:pt x="9541510" y="3604259"/>
                  </a:lnTo>
                  <a:lnTo>
                    <a:pt x="9588450" y="3602452"/>
                  </a:lnTo>
                  <a:lnTo>
                    <a:pt x="9634402" y="3597118"/>
                  </a:lnTo>
                  <a:lnTo>
                    <a:pt x="9679235" y="3588392"/>
                  </a:lnTo>
                  <a:lnTo>
                    <a:pt x="9722812" y="3576407"/>
                  </a:lnTo>
                  <a:lnTo>
                    <a:pt x="9765002" y="3561297"/>
                  </a:lnTo>
                  <a:lnTo>
                    <a:pt x="9805670" y="3543196"/>
                  </a:lnTo>
                  <a:lnTo>
                    <a:pt x="9844682" y="3522236"/>
                  </a:lnTo>
                  <a:lnTo>
                    <a:pt x="9881906" y="3498552"/>
                  </a:lnTo>
                  <a:lnTo>
                    <a:pt x="9917207" y="3472278"/>
                  </a:lnTo>
                  <a:lnTo>
                    <a:pt x="9950451" y="3443546"/>
                  </a:lnTo>
                  <a:lnTo>
                    <a:pt x="9981506" y="3412491"/>
                  </a:lnTo>
                  <a:lnTo>
                    <a:pt x="10010238" y="3379247"/>
                  </a:lnTo>
                  <a:lnTo>
                    <a:pt x="10036512" y="3343946"/>
                  </a:lnTo>
                  <a:lnTo>
                    <a:pt x="10060196" y="3306722"/>
                  </a:lnTo>
                  <a:lnTo>
                    <a:pt x="10081156" y="3267710"/>
                  </a:lnTo>
                  <a:lnTo>
                    <a:pt x="10099257" y="3227042"/>
                  </a:lnTo>
                  <a:lnTo>
                    <a:pt x="10114367" y="3184852"/>
                  </a:lnTo>
                  <a:lnTo>
                    <a:pt x="10126352" y="3141275"/>
                  </a:lnTo>
                  <a:lnTo>
                    <a:pt x="10135078" y="3096442"/>
                  </a:lnTo>
                  <a:lnTo>
                    <a:pt x="10140412" y="3050490"/>
                  </a:lnTo>
                  <a:lnTo>
                    <a:pt x="10142220" y="3003550"/>
                  </a:lnTo>
                  <a:lnTo>
                    <a:pt x="10142220" y="600710"/>
                  </a:lnTo>
                  <a:lnTo>
                    <a:pt x="10140412" y="553769"/>
                  </a:lnTo>
                  <a:lnTo>
                    <a:pt x="10135078" y="507817"/>
                  </a:lnTo>
                  <a:lnTo>
                    <a:pt x="10126352" y="462984"/>
                  </a:lnTo>
                  <a:lnTo>
                    <a:pt x="10114367" y="419407"/>
                  </a:lnTo>
                  <a:lnTo>
                    <a:pt x="10099257" y="377217"/>
                  </a:lnTo>
                  <a:lnTo>
                    <a:pt x="10081156" y="336549"/>
                  </a:lnTo>
                  <a:lnTo>
                    <a:pt x="10060196" y="297537"/>
                  </a:lnTo>
                  <a:lnTo>
                    <a:pt x="10036512" y="260313"/>
                  </a:lnTo>
                  <a:lnTo>
                    <a:pt x="10010238" y="225012"/>
                  </a:lnTo>
                  <a:lnTo>
                    <a:pt x="9981506" y="191768"/>
                  </a:lnTo>
                  <a:lnTo>
                    <a:pt x="9950451" y="160713"/>
                  </a:lnTo>
                  <a:lnTo>
                    <a:pt x="9917207" y="131981"/>
                  </a:lnTo>
                  <a:lnTo>
                    <a:pt x="9881906" y="105707"/>
                  </a:lnTo>
                  <a:lnTo>
                    <a:pt x="9844682" y="82023"/>
                  </a:lnTo>
                  <a:lnTo>
                    <a:pt x="9805670" y="61063"/>
                  </a:lnTo>
                  <a:lnTo>
                    <a:pt x="9765002" y="42962"/>
                  </a:lnTo>
                  <a:lnTo>
                    <a:pt x="9722812" y="27852"/>
                  </a:lnTo>
                  <a:lnTo>
                    <a:pt x="9679235" y="15867"/>
                  </a:lnTo>
                  <a:lnTo>
                    <a:pt x="9634402" y="7141"/>
                  </a:lnTo>
                  <a:lnTo>
                    <a:pt x="9588450" y="1807"/>
                  </a:lnTo>
                  <a:lnTo>
                    <a:pt x="9541510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5473" y="1526286"/>
              <a:ext cx="10142220" cy="3604260"/>
            </a:xfrm>
            <a:custGeom>
              <a:avLst/>
              <a:gdLst/>
              <a:ahLst/>
              <a:cxnLst/>
              <a:rect l="l" t="t" r="r" b="b"/>
              <a:pathLst>
                <a:path w="10142220" h="3604260">
                  <a:moveTo>
                    <a:pt x="0" y="600710"/>
                  </a:moveTo>
                  <a:lnTo>
                    <a:pt x="1807" y="553769"/>
                  </a:lnTo>
                  <a:lnTo>
                    <a:pt x="7141" y="507817"/>
                  </a:lnTo>
                  <a:lnTo>
                    <a:pt x="15867" y="462984"/>
                  </a:lnTo>
                  <a:lnTo>
                    <a:pt x="27852" y="419407"/>
                  </a:lnTo>
                  <a:lnTo>
                    <a:pt x="42962" y="377217"/>
                  </a:lnTo>
                  <a:lnTo>
                    <a:pt x="61063" y="336550"/>
                  </a:lnTo>
                  <a:lnTo>
                    <a:pt x="82023" y="297537"/>
                  </a:lnTo>
                  <a:lnTo>
                    <a:pt x="105707" y="260313"/>
                  </a:lnTo>
                  <a:lnTo>
                    <a:pt x="131981" y="225012"/>
                  </a:lnTo>
                  <a:lnTo>
                    <a:pt x="160713" y="191768"/>
                  </a:lnTo>
                  <a:lnTo>
                    <a:pt x="191768" y="160713"/>
                  </a:lnTo>
                  <a:lnTo>
                    <a:pt x="225012" y="131981"/>
                  </a:lnTo>
                  <a:lnTo>
                    <a:pt x="260313" y="105707"/>
                  </a:lnTo>
                  <a:lnTo>
                    <a:pt x="297537" y="82023"/>
                  </a:lnTo>
                  <a:lnTo>
                    <a:pt x="336549" y="61063"/>
                  </a:lnTo>
                  <a:lnTo>
                    <a:pt x="377217" y="42962"/>
                  </a:lnTo>
                  <a:lnTo>
                    <a:pt x="419407" y="27852"/>
                  </a:lnTo>
                  <a:lnTo>
                    <a:pt x="462984" y="15867"/>
                  </a:lnTo>
                  <a:lnTo>
                    <a:pt x="507817" y="7141"/>
                  </a:lnTo>
                  <a:lnTo>
                    <a:pt x="553769" y="1807"/>
                  </a:lnTo>
                  <a:lnTo>
                    <a:pt x="600709" y="0"/>
                  </a:lnTo>
                  <a:lnTo>
                    <a:pt x="9541510" y="0"/>
                  </a:lnTo>
                  <a:lnTo>
                    <a:pt x="9588450" y="1807"/>
                  </a:lnTo>
                  <a:lnTo>
                    <a:pt x="9634402" y="7141"/>
                  </a:lnTo>
                  <a:lnTo>
                    <a:pt x="9679235" y="15867"/>
                  </a:lnTo>
                  <a:lnTo>
                    <a:pt x="9722812" y="27852"/>
                  </a:lnTo>
                  <a:lnTo>
                    <a:pt x="9765002" y="42962"/>
                  </a:lnTo>
                  <a:lnTo>
                    <a:pt x="9805670" y="61063"/>
                  </a:lnTo>
                  <a:lnTo>
                    <a:pt x="9844682" y="82023"/>
                  </a:lnTo>
                  <a:lnTo>
                    <a:pt x="9881906" y="105707"/>
                  </a:lnTo>
                  <a:lnTo>
                    <a:pt x="9917207" y="131981"/>
                  </a:lnTo>
                  <a:lnTo>
                    <a:pt x="9950451" y="160713"/>
                  </a:lnTo>
                  <a:lnTo>
                    <a:pt x="9981506" y="191768"/>
                  </a:lnTo>
                  <a:lnTo>
                    <a:pt x="10010238" y="225012"/>
                  </a:lnTo>
                  <a:lnTo>
                    <a:pt x="10036512" y="260313"/>
                  </a:lnTo>
                  <a:lnTo>
                    <a:pt x="10060196" y="297537"/>
                  </a:lnTo>
                  <a:lnTo>
                    <a:pt x="10081156" y="336549"/>
                  </a:lnTo>
                  <a:lnTo>
                    <a:pt x="10099257" y="377217"/>
                  </a:lnTo>
                  <a:lnTo>
                    <a:pt x="10114367" y="419407"/>
                  </a:lnTo>
                  <a:lnTo>
                    <a:pt x="10126352" y="462984"/>
                  </a:lnTo>
                  <a:lnTo>
                    <a:pt x="10135078" y="507817"/>
                  </a:lnTo>
                  <a:lnTo>
                    <a:pt x="10140412" y="553769"/>
                  </a:lnTo>
                  <a:lnTo>
                    <a:pt x="10142220" y="600710"/>
                  </a:lnTo>
                  <a:lnTo>
                    <a:pt x="10142220" y="3003550"/>
                  </a:lnTo>
                  <a:lnTo>
                    <a:pt x="10140412" y="3050490"/>
                  </a:lnTo>
                  <a:lnTo>
                    <a:pt x="10135078" y="3096442"/>
                  </a:lnTo>
                  <a:lnTo>
                    <a:pt x="10126352" y="3141275"/>
                  </a:lnTo>
                  <a:lnTo>
                    <a:pt x="10114367" y="3184852"/>
                  </a:lnTo>
                  <a:lnTo>
                    <a:pt x="10099257" y="3227042"/>
                  </a:lnTo>
                  <a:lnTo>
                    <a:pt x="10081156" y="3267710"/>
                  </a:lnTo>
                  <a:lnTo>
                    <a:pt x="10060196" y="3306722"/>
                  </a:lnTo>
                  <a:lnTo>
                    <a:pt x="10036512" y="3343946"/>
                  </a:lnTo>
                  <a:lnTo>
                    <a:pt x="10010238" y="3379247"/>
                  </a:lnTo>
                  <a:lnTo>
                    <a:pt x="9981506" y="3412491"/>
                  </a:lnTo>
                  <a:lnTo>
                    <a:pt x="9950451" y="3443546"/>
                  </a:lnTo>
                  <a:lnTo>
                    <a:pt x="9917207" y="3472278"/>
                  </a:lnTo>
                  <a:lnTo>
                    <a:pt x="9881906" y="3498552"/>
                  </a:lnTo>
                  <a:lnTo>
                    <a:pt x="9844682" y="3522236"/>
                  </a:lnTo>
                  <a:lnTo>
                    <a:pt x="9805670" y="3543196"/>
                  </a:lnTo>
                  <a:lnTo>
                    <a:pt x="9765002" y="3561297"/>
                  </a:lnTo>
                  <a:lnTo>
                    <a:pt x="9722812" y="3576407"/>
                  </a:lnTo>
                  <a:lnTo>
                    <a:pt x="9679235" y="3588392"/>
                  </a:lnTo>
                  <a:lnTo>
                    <a:pt x="9634402" y="3597118"/>
                  </a:lnTo>
                  <a:lnTo>
                    <a:pt x="9588450" y="3602452"/>
                  </a:lnTo>
                  <a:lnTo>
                    <a:pt x="9541510" y="3604259"/>
                  </a:lnTo>
                  <a:lnTo>
                    <a:pt x="600709" y="3604259"/>
                  </a:lnTo>
                  <a:lnTo>
                    <a:pt x="553769" y="3602452"/>
                  </a:lnTo>
                  <a:lnTo>
                    <a:pt x="507817" y="3597118"/>
                  </a:lnTo>
                  <a:lnTo>
                    <a:pt x="462984" y="3588392"/>
                  </a:lnTo>
                  <a:lnTo>
                    <a:pt x="419407" y="3576407"/>
                  </a:lnTo>
                  <a:lnTo>
                    <a:pt x="377217" y="3561297"/>
                  </a:lnTo>
                  <a:lnTo>
                    <a:pt x="336550" y="3543196"/>
                  </a:lnTo>
                  <a:lnTo>
                    <a:pt x="297537" y="3522236"/>
                  </a:lnTo>
                  <a:lnTo>
                    <a:pt x="260313" y="3498552"/>
                  </a:lnTo>
                  <a:lnTo>
                    <a:pt x="225012" y="3472278"/>
                  </a:lnTo>
                  <a:lnTo>
                    <a:pt x="191768" y="3443546"/>
                  </a:lnTo>
                  <a:lnTo>
                    <a:pt x="160713" y="3412491"/>
                  </a:lnTo>
                  <a:lnTo>
                    <a:pt x="131981" y="3379247"/>
                  </a:lnTo>
                  <a:lnTo>
                    <a:pt x="105707" y="3343946"/>
                  </a:lnTo>
                  <a:lnTo>
                    <a:pt x="82023" y="3306722"/>
                  </a:lnTo>
                  <a:lnTo>
                    <a:pt x="61063" y="3267709"/>
                  </a:lnTo>
                  <a:lnTo>
                    <a:pt x="42962" y="3227042"/>
                  </a:lnTo>
                  <a:lnTo>
                    <a:pt x="27852" y="3184852"/>
                  </a:lnTo>
                  <a:lnTo>
                    <a:pt x="15867" y="3141275"/>
                  </a:lnTo>
                  <a:lnTo>
                    <a:pt x="7141" y="3096442"/>
                  </a:lnTo>
                  <a:lnTo>
                    <a:pt x="1807" y="3050490"/>
                  </a:lnTo>
                  <a:lnTo>
                    <a:pt x="0" y="3003550"/>
                  </a:lnTo>
                  <a:lnTo>
                    <a:pt x="0" y="60071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534794" y="2274569"/>
            <a:ext cx="9321800" cy="1854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4000" spc="-470" b="1">
                <a:solidFill>
                  <a:srgbClr val="FF0000"/>
                </a:solidFill>
                <a:latin typeface="Arial"/>
                <a:cs typeface="Arial"/>
              </a:rPr>
              <a:t>Trong</a:t>
            </a:r>
            <a:r>
              <a:rPr dirty="0" sz="4000" spc="19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250" b="1">
                <a:solidFill>
                  <a:srgbClr val="FF0000"/>
                </a:solidFill>
                <a:latin typeface="Arial"/>
                <a:cs typeface="Arial"/>
              </a:rPr>
              <a:t>bài</a:t>
            </a:r>
            <a:r>
              <a:rPr dirty="0" sz="40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190" b="1">
                <a:solidFill>
                  <a:srgbClr val="FF0000"/>
                </a:solidFill>
                <a:latin typeface="Arial"/>
                <a:cs typeface="Arial"/>
              </a:rPr>
              <a:t>hát</a:t>
            </a:r>
            <a:r>
              <a:rPr dirty="0" sz="4000" spc="-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715" b="1">
                <a:solidFill>
                  <a:srgbClr val="FF0000"/>
                </a:solidFill>
                <a:latin typeface="Arial"/>
                <a:cs typeface="Arial"/>
              </a:rPr>
              <a:t>có</a:t>
            </a:r>
            <a:r>
              <a:rPr dirty="0" sz="4000" spc="434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nhắc</a:t>
            </a:r>
            <a:r>
              <a:rPr dirty="0" sz="4000" spc="-19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đến</a:t>
            </a:r>
            <a:r>
              <a:rPr dirty="0" sz="4000" spc="2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4000" spc="229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spc="-290" b="1">
                <a:solidFill>
                  <a:srgbClr val="000000"/>
                </a:solidFill>
                <a:latin typeface="Arial"/>
                <a:cs typeface="Arial"/>
              </a:rPr>
              <a:t>"Quê</a:t>
            </a:r>
            <a:r>
              <a:rPr dirty="0" sz="4000" spc="40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4000" spc="-10" b="1">
                <a:solidFill>
                  <a:srgbClr val="000000"/>
                </a:solidFill>
                <a:latin typeface="Carlito"/>
                <a:cs typeface="Carlito"/>
              </a:rPr>
              <a:t>hương"</a:t>
            </a:r>
            <a:r>
              <a:rPr dirty="0" sz="4000" spc="-10" b="1">
                <a:solidFill>
                  <a:srgbClr val="FF0000"/>
                </a:solidFill>
                <a:latin typeface="Arial"/>
                <a:cs typeface="Arial"/>
              </a:rPr>
              <a:t>. </a:t>
            </a:r>
            <a:r>
              <a:rPr dirty="0" sz="4000" spc="-535" b="1">
                <a:solidFill>
                  <a:srgbClr val="FF0000"/>
                </a:solidFill>
                <a:latin typeface="Arial"/>
                <a:cs typeface="Arial"/>
              </a:rPr>
              <a:t>Em</a:t>
            </a:r>
            <a:r>
              <a:rPr dirty="0" sz="4000" spc="9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325" b="1">
                <a:solidFill>
                  <a:srgbClr val="FF0000"/>
                </a:solidFill>
                <a:latin typeface="Arial"/>
                <a:cs typeface="Arial"/>
              </a:rPr>
              <a:t>hãy</a:t>
            </a:r>
            <a:r>
              <a:rPr dirty="0" sz="4000" spc="90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380" b="1">
                <a:solidFill>
                  <a:srgbClr val="FF0000"/>
                </a:solidFill>
                <a:latin typeface="Arial"/>
                <a:cs typeface="Arial"/>
              </a:rPr>
              <a:t>cho</a:t>
            </a:r>
            <a:r>
              <a:rPr dirty="0" sz="4000" spc="919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biết</a:t>
            </a:r>
            <a:r>
              <a:rPr dirty="0" sz="4000" spc="110" b="1">
                <a:solidFill>
                  <a:srgbClr val="FF0000"/>
                </a:solidFill>
                <a:latin typeface="Carlito"/>
                <a:cs typeface="Carlito"/>
              </a:rPr>
              <a:t> 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từ"Quê</a:t>
            </a:r>
            <a:r>
              <a:rPr dirty="0" sz="4000" spc="110" b="1">
                <a:solidFill>
                  <a:srgbClr val="FF0000"/>
                </a:solidFill>
                <a:latin typeface="Carlito"/>
                <a:cs typeface="Carlito"/>
              </a:rPr>
              <a:t> 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hương"</a:t>
            </a:r>
            <a:r>
              <a:rPr dirty="0" sz="4000" spc="100" b="1">
                <a:solidFill>
                  <a:srgbClr val="FF0000"/>
                </a:solidFill>
                <a:latin typeface="Carlito"/>
                <a:cs typeface="Carlito"/>
              </a:rPr>
              <a:t>  </a:t>
            </a:r>
            <a:r>
              <a:rPr dirty="0" sz="4000" spc="-455" b="1">
                <a:solidFill>
                  <a:srgbClr val="FF0000"/>
                </a:solidFill>
                <a:latin typeface="Arial"/>
                <a:cs typeface="Arial"/>
              </a:rPr>
              <a:t>có</a:t>
            </a:r>
            <a:r>
              <a:rPr dirty="0" sz="4000" spc="91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25" b="1">
                <a:solidFill>
                  <a:srgbClr val="FF0000"/>
                </a:solidFill>
                <a:latin typeface="Carlito"/>
                <a:cs typeface="Carlito"/>
              </a:rPr>
              <a:t>thể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được</a:t>
            </a:r>
            <a:r>
              <a:rPr dirty="0" sz="4000" spc="-19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spc="-245" b="1">
                <a:solidFill>
                  <a:srgbClr val="FF0000"/>
                </a:solidFill>
                <a:latin typeface="Arial"/>
                <a:cs typeface="Arial"/>
              </a:rPr>
              <a:t>thay</a:t>
            </a:r>
            <a:r>
              <a:rPr dirty="0" sz="4000" spc="-18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thế</a:t>
            </a:r>
            <a:r>
              <a:rPr dirty="0" sz="40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bằng</a:t>
            </a:r>
            <a:r>
              <a:rPr dirty="0" sz="40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từ</a:t>
            </a:r>
            <a:r>
              <a:rPr dirty="0" sz="4000" spc="-5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spc="-285" b="1">
                <a:solidFill>
                  <a:srgbClr val="FF0000"/>
                </a:solidFill>
                <a:latin typeface="Arial"/>
                <a:cs typeface="Arial"/>
              </a:rPr>
              <a:t>nào</a:t>
            </a:r>
            <a:r>
              <a:rPr dirty="0" sz="4000" spc="-204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b="1">
                <a:solidFill>
                  <a:srgbClr val="FF0000"/>
                </a:solidFill>
                <a:latin typeface="Carlito"/>
                <a:cs typeface="Carlito"/>
              </a:rPr>
              <a:t>giống</a:t>
            </a:r>
            <a:r>
              <a:rPr dirty="0" sz="40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000" spc="-290" b="1">
                <a:solidFill>
                  <a:srgbClr val="FF0000"/>
                </a:solidFill>
                <a:latin typeface="Arial"/>
                <a:cs typeface="Arial"/>
              </a:rPr>
              <a:t>nó</a:t>
            </a:r>
            <a:r>
              <a:rPr dirty="0" sz="4000" spc="-215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4000" spc="-425" b="1">
                <a:solidFill>
                  <a:srgbClr val="FF0000"/>
                </a:solidFill>
                <a:latin typeface="Arial"/>
                <a:cs typeface="Arial"/>
              </a:rPr>
              <a:t>không?</a:t>
            </a:r>
            <a:endParaRPr sz="40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" y="3525011"/>
            <a:ext cx="3211068" cy="286969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14300" y="0"/>
            <a:ext cx="12077700" cy="6559550"/>
            <a:chOff x="114300" y="0"/>
            <a:chExt cx="12077700" cy="655955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" y="0"/>
              <a:ext cx="12077700" cy="655929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811" y="859536"/>
              <a:ext cx="10590276" cy="5138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6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Câu</a:t>
            </a:r>
            <a:r>
              <a:rPr dirty="0" u="sng" sz="6000" spc="-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6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1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r>
              <a:rPr dirty="0" u="none" sz="60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Từ</a:t>
            </a:r>
            <a:r>
              <a:rPr dirty="0" u="none" sz="5400" spc="-1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đồng</a:t>
            </a:r>
            <a:r>
              <a:rPr dirty="0" u="none" sz="5400" spc="-1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nghĩa</a:t>
            </a:r>
            <a:r>
              <a:rPr dirty="0" u="none" sz="54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là</a:t>
            </a:r>
            <a:r>
              <a:rPr dirty="0" u="none" sz="54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 spc="-25">
                <a:solidFill>
                  <a:srgbClr val="252525"/>
                </a:solidFill>
                <a:latin typeface="Carlito"/>
                <a:cs typeface="Carlito"/>
              </a:rPr>
              <a:t>gì?</a:t>
            </a:r>
            <a:endParaRPr sz="5400">
              <a:latin typeface="Carlito"/>
              <a:cs typeface="Carlito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108" y="3089148"/>
            <a:ext cx="9699498" cy="2664714"/>
          </a:xfrm>
          <a:prstGeom prst="rect">
            <a:avLst/>
          </a:prstGeom>
        </p:spPr>
      </p:pic>
      <p:sp>
        <p:nvSpPr>
          <p:cNvPr id="4" name="object 4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67665" marR="5080" indent="-355600">
              <a:lnSpc>
                <a:spcPct val="100000"/>
              </a:lnSpc>
              <a:spcBef>
                <a:spcPts val="100"/>
              </a:spcBef>
            </a:pPr>
            <a:r>
              <a:rPr dirty="0" sz="4800" spc="-20" b="1">
                <a:solidFill>
                  <a:srgbClr val="009999"/>
                </a:solidFill>
                <a:latin typeface="Carlito"/>
                <a:cs typeface="Carlito"/>
              </a:rPr>
              <a:t>Từ</a:t>
            </a:r>
            <a:r>
              <a:rPr dirty="0" sz="4800" spc="-80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9999"/>
                </a:solidFill>
                <a:latin typeface="Carlito"/>
                <a:cs typeface="Carlito"/>
              </a:rPr>
              <a:t>đồng</a:t>
            </a:r>
            <a:r>
              <a:rPr dirty="0" sz="4800" spc="-80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9999"/>
                </a:solidFill>
                <a:latin typeface="Carlito"/>
                <a:cs typeface="Carlito"/>
              </a:rPr>
              <a:t>nghĩa</a:t>
            </a:r>
            <a:r>
              <a:rPr dirty="0" sz="4800" spc="-70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9999"/>
                </a:solidFill>
                <a:latin typeface="Carlito"/>
                <a:cs typeface="Carlito"/>
              </a:rPr>
              <a:t>là</a:t>
            </a:r>
            <a:r>
              <a:rPr dirty="0" sz="4800" spc="-90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9999"/>
                </a:solidFill>
                <a:latin typeface="Carlito"/>
                <a:cs typeface="Carlito"/>
              </a:rPr>
              <a:t>những</a:t>
            </a:r>
            <a:r>
              <a:rPr dirty="0" sz="4800" spc="-75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9999"/>
                </a:solidFill>
                <a:latin typeface="Carlito"/>
                <a:cs typeface="Carlito"/>
              </a:rPr>
              <a:t>từ</a:t>
            </a:r>
            <a:r>
              <a:rPr dirty="0" sz="4800" spc="-75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9999"/>
                </a:solidFill>
                <a:latin typeface="Carlito"/>
                <a:cs typeface="Carlito"/>
              </a:rPr>
              <a:t>có</a:t>
            </a:r>
            <a:r>
              <a:rPr dirty="0" sz="4800" spc="-70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800" spc="-10" b="1">
                <a:solidFill>
                  <a:srgbClr val="009999"/>
                </a:solidFill>
                <a:latin typeface="Carlito"/>
                <a:cs typeface="Carlito"/>
              </a:rPr>
              <a:t>nghĩa </a:t>
            </a:r>
            <a:r>
              <a:rPr dirty="0" sz="4800" b="1">
                <a:solidFill>
                  <a:srgbClr val="FF0000"/>
                </a:solidFill>
                <a:latin typeface="Carlito"/>
                <a:cs typeface="Carlito"/>
              </a:rPr>
              <a:t>giống</a:t>
            </a:r>
            <a:r>
              <a:rPr dirty="0" sz="4800" spc="-4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FF0000"/>
                </a:solidFill>
                <a:latin typeface="Carlito"/>
                <a:cs typeface="Carlito"/>
              </a:rPr>
              <a:t>nhau</a:t>
            </a:r>
            <a:r>
              <a:rPr dirty="0" sz="48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009999"/>
                </a:solidFill>
                <a:latin typeface="Carlito"/>
                <a:cs typeface="Carlito"/>
              </a:rPr>
              <a:t>hoặc</a:t>
            </a:r>
            <a:r>
              <a:rPr dirty="0" sz="4800" spc="-30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FF0000"/>
                </a:solidFill>
                <a:latin typeface="Carlito"/>
                <a:cs typeface="Carlito"/>
              </a:rPr>
              <a:t>gần</a:t>
            </a:r>
            <a:r>
              <a:rPr dirty="0" sz="48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800" b="1">
                <a:solidFill>
                  <a:srgbClr val="FF0000"/>
                </a:solidFill>
                <a:latin typeface="Carlito"/>
                <a:cs typeface="Carlito"/>
              </a:rPr>
              <a:t>giống</a:t>
            </a:r>
            <a:r>
              <a:rPr dirty="0" sz="48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4800" spc="-10" b="1">
                <a:solidFill>
                  <a:srgbClr val="FF0000"/>
                </a:solidFill>
                <a:latin typeface="Carlito"/>
                <a:cs typeface="Carlito"/>
              </a:rPr>
              <a:t>nhau.</a:t>
            </a:r>
            <a:endParaRPr sz="4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92608" y="12191"/>
            <a:ext cx="11607165" cy="2249805"/>
            <a:chOff x="292608" y="12191"/>
            <a:chExt cx="11607165" cy="2249805"/>
          </a:xfrm>
        </p:grpSpPr>
        <p:sp>
          <p:nvSpPr>
            <p:cNvPr id="4" name="object 4" descr=""/>
            <p:cNvSpPr/>
            <p:nvPr/>
          </p:nvSpPr>
          <p:spPr>
            <a:xfrm>
              <a:off x="330708" y="50291"/>
              <a:ext cx="11530965" cy="2173605"/>
            </a:xfrm>
            <a:custGeom>
              <a:avLst/>
              <a:gdLst/>
              <a:ahLst/>
              <a:cxnLst/>
              <a:rect l="l" t="t" r="r" b="b"/>
              <a:pathLst>
                <a:path w="11530965" h="2173605">
                  <a:moveTo>
                    <a:pt x="11168380" y="0"/>
                  </a:moveTo>
                  <a:lnTo>
                    <a:pt x="362204" y="0"/>
                  </a:lnTo>
                  <a:lnTo>
                    <a:pt x="313055" y="3306"/>
                  </a:lnTo>
                  <a:lnTo>
                    <a:pt x="265916" y="12939"/>
                  </a:lnTo>
                  <a:lnTo>
                    <a:pt x="221218" y="28465"/>
                  </a:lnTo>
                  <a:lnTo>
                    <a:pt x="179393" y="49454"/>
                  </a:lnTo>
                  <a:lnTo>
                    <a:pt x="140872" y="75474"/>
                  </a:lnTo>
                  <a:lnTo>
                    <a:pt x="106087" y="106092"/>
                  </a:lnTo>
                  <a:lnTo>
                    <a:pt x="75470" y="140878"/>
                  </a:lnTo>
                  <a:lnTo>
                    <a:pt x="49451" y="179399"/>
                  </a:lnTo>
                  <a:lnTo>
                    <a:pt x="28464" y="221224"/>
                  </a:lnTo>
                  <a:lnTo>
                    <a:pt x="12938" y="265920"/>
                  </a:lnTo>
                  <a:lnTo>
                    <a:pt x="3306" y="313058"/>
                  </a:lnTo>
                  <a:lnTo>
                    <a:pt x="0" y="362203"/>
                  </a:lnTo>
                  <a:lnTo>
                    <a:pt x="0" y="1811019"/>
                  </a:lnTo>
                  <a:lnTo>
                    <a:pt x="3306" y="1860165"/>
                  </a:lnTo>
                  <a:lnTo>
                    <a:pt x="12938" y="1907303"/>
                  </a:lnTo>
                  <a:lnTo>
                    <a:pt x="28464" y="1951999"/>
                  </a:lnTo>
                  <a:lnTo>
                    <a:pt x="49451" y="1993824"/>
                  </a:lnTo>
                  <a:lnTo>
                    <a:pt x="75470" y="2032345"/>
                  </a:lnTo>
                  <a:lnTo>
                    <a:pt x="106087" y="2067131"/>
                  </a:lnTo>
                  <a:lnTo>
                    <a:pt x="140872" y="2097749"/>
                  </a:lnTo>
                  <a:lnTo>
                    <a:pt x="179393" y="2123769"/>
                  </a:lnTo>
                  <a:lnTo>
                    <a:pt x="221218" y="2144758"/>
                  </a:lnTo>
                  <a:lnTo>
                    <a:pt x="265916" y="2160284"/>
                  </a:lnTo>
                  <a:lnTo>
                    <a:pt x="313055" y="2169917"/>
                  </a:lnTo>
                  <a:lnTo>
                    <a:pt x="362204" y="2173223"/>
                  </a:lnTo>
                  <a:lnTo>
                    <a:pt x="11168380" y="2173223"/>
                  </a:lnTo>
                  <a:lnTo>
                    <a:pt x="11217525" y="2169917"/>
                  </a:lnTo>
                  <a:lnTo>
                    <a:pt x="11264663" y="2160284"/>
                  </a:lnTo>
                  <a:lnTo>
                    <a:pt x="11309359" y="2144758"/>
                  </a:lnTo>
                  <a:lnTo>
                    <a:pt x="11351184" y="2123769"/>
                  </a:lnTo>
                  <a:lnTo>
                    <a:pt x="11389705" y="2097749"/>
                  </a:lnTo>
                  <a:lnTo>
                    <a:pt x="11424491" y="2067131"/>
                  </a:lnTo>
                  <a:lnTo>
                    <a:pt x="11455109" y="2032345"/>
                  </a:lnTo>
                  <a:lnTo>
                    <a:pt x="11481129" y="1993824"/>
                  </a:lnTo>
                  <a:lnTo>
                    <a:pt x="11502118" y="1951999"/>
                  </a:lnTo>
                  <a:lnTo>
                    <a:pt x="11517644" y="1907303"/>
                  </a:lnTo>
                  <a:lnTo>
                    <a:pt x="11527277" y="1860165"/>
                  </a:lnTo>
                  <a:lnTo>
                    <a:pt x="11530584" y="1811019"/>
                  </a:lnTo>
                  <a:lnTo>
                    <a:pt x="11530584" y="362203"/>
                  </a:lnTo>
                  <a:lnTo>
                    <a:pt x="11527277" y="313058"/>
                  </a:lnTo>
                  <a:lnTo>
                    <a:pt x="11517644" y="265920"/>
                  </a:lnTo>
                  <a:lnTo>
                    <a:pt x="11502118" y="221224"/>
                  </a:lnTo>
                  <a:lnTo>
                    <a:pt x="11481129" y="179399"/>
                  </a:lnTo>
                  <a:lnTo>
                    <a:pt x="11455109" y="140878"/>
                  </a:lnTo>
                  <a:lnTo>
                    <a:pt x="11424491" y="106092"/>
                  </a:lnTo>
                  <a:lnTo>
                    <a:pt x="11389705" y="75474"/>
                  </a:lnTo>
                  <a:lnTo>
                    <a:pt x="11351184" y="49454"/>
                  </a:lnTo>
                  <a:lnTo>
                    <a:pt x="11309359" y="28465"/>
                  </a:lnTo>
                  <a:lnTo>
                    <a:pt x="11264663" y="12939"/>
                  </a:lnTo>
                  <a:lnTo>
                    <a:pt x="11217525" y="3306"/>
                  </a:lnTo>
                  <a:lnTo>
                    <a:pt x="111683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0708" y="50291"/>
              <a:ext cx="11530965" cy="2173605"/>
            </a:xfrm>
            <a:custGeom>
              <a:avLst/>
              <a:gdLst/>
              <a:ahLst/>
              <a:cxnLst/>
              <a:rect l="l" t="t" r="r" b="b"/>
              <a:pathLst>
                <a:path w="11530965" h="2173605">
                  <a:moveTo>
                    <a:pt x="0" y="362203"/>
                  </a:moveTo>
                  <a:lnTo>
                    <a:pt x="3306" y="313058"/>
                  </a:lnTo>
                  <a:lnTo>
                    <a:pt x="12938" y="265920"/>
                  </a:lnTo>
                  <a:lnTo>
                    <a:pt x="28464" y="221224"/>
                  </a:lnTo>
                  <a:lnTo>
                    <a:pt x="49451" y="179399"/>
                  </a:lnTo>
                  <a:lnTo>
                    <a:pt x="75470" y="140878"/>
                  </a:lnTo>
                  <a:lnTo>
                    <a:pt x="106087" y="106092"/>
                  </a:lnTo>
                  <a:lnTo>
                    <a:pt x="140872" y="75474"/>
                  </a:lnTo>
                  <a:lnTo>
                    <a:pt x="179393" y="49454"/>
                  </a:lnTo>
                  <a:lnTo>
                    <a:pt x="221218" y="28465"/>
                  </a:lnTo>
                  <a:lnTo>
                    <a:pt x="265916" y="12939"/>
                  </a:lnTo>
                  <a:lnTo>
                    <a:pt x="313055" y="3306"/>
                  </a:lnTo>
                  <a:lnTo>
                    <a:pt x="362204" y="0"/>
                  </a:lnTo>
                  <a:lnTo>
                    <a:pt x="11168380" y="0"/>
                  </a:lnTo>
                  <a:lnTo>
                    <a:pt x="11217525" y="3306"/>
                  </a:lnTo>
                  <a:lnTo>
                    <a:pt x="11264663" y="12939"/>
                  </a:lnTo>
                  <a:lnTo>
                    <a:pt x="11309359" y="28465"/>
                  </a:lnTo>
                  <a:lnTo>
                    <a:pt x="11351184" y="49454"/>
                  </a:lnTo>
                  <a:lnTo>
                    <a:pt x="11389705" y="75474"/>
                  </a:lnTo>
                  <a:lnTo>
                    <a:pt x="11424491" y="106092"/>
                  </a:lnTo>
                  <a:lnTo>
                    <a:pt x="11455109" y="140878"/>
                  </a:lnTo>
                  <a:lnTo>
                    <a:pt x="11481129" y="179399"/>
                  </a:lnTo>
                  <a:lnTo>
                    <a:pt x="11502118" y="221224"/>
                  </a:lnTo>
                  <a:lnTo>
                    <a:pt x="11517644" y="265920"/>
                  </a:lnTo>
                  <a:lnTo>
                    <a:pt x="11527277" y="313058"/>
                  </a:lnTo>
                  <a:lnTo>
                    <a:pt x="11530584" y="362203"/>
                  </a:lnTo>
                  <a:lnTo>
                    <a:pt x="11530584" y="1811019"/>
                  </a:lnTo>
                  <a:lnTo>
                    <a:pt x="11527277" y="1860165"/>
                  </a:lnTo>
                  <a:lnTo>
                    <a:pt x="11517644" y="1907303"/>
                  </a:lnTo>
                  <a:lnTo>
                    <a:pt x="11502118" y="1951999"/>
                  </a:lnTo>
                  <a:lnTo>
                    <a:pt x="11481129" y="1993824"/>
                  </a:lnTo>
                  <a:lnTo>
                    <a:pt x="11455109" y="2032345"/>
                  </a:lnTo>
                  <a:lnTo>
                    <a:pt x="11424491" y="2067131"/>
                  </a:lnTo>
                  <a:lnTo>
                    <a:pt x="11389705" y="2097749"/>
                  </a:lnTo>
                  <a:lnTo>
                    <a:pt x="11351184" y="2123769"/>
                  </a:lnTo>
                  <a:lnTo>
                    <a:pt x="11309359" y="2144758"/>
                  </a:lnTo>
                  <a:lnTo>
                    <a:pt x="11264663" y="2160284"/>
                  </a:lnTo>
                  <a:lnTo>
                    <a:pt x="11217525" y="2169917"/>
                  </a:lnTo>
                  <a:lnTo>
                    <a:pt x="11168380" y="2173223"/>
                  </a:lnTo>
                  <a:lnTo>
                    <a:pt x="362204" y="2173223"/>
                  </a:lnTo>
                  <a:lnTo>
                    <a:pt x="313055" y="2169917"/>
                  </a:lnTo>
                  <a:lnTo>
                    <a:pt x="265916" y="2160284"/>
                  </a:lnTo>
                  <a:lnTo>
                    <a:pt x="221218" y="2144758"/>
                  </a:lnTo>
                  <a:lnTo>
                    <a:pt x="179393" y="2123769"/>
                  </a:lnTo>
                  <a:lnTo>
                    <a:pt x="140872" y="2097749"/>
                  </a:lnTo>
                  <a:lnTo>
                    <a:pt x="106087" y="2067131"/>
                  </a:lnTo>
                  <a:lnTo>
                    <a:pt x="75470" y="2032345"/>
                  </a:lnTo>
                  <a:lnTo>
                    <a:pt x="49451" y="1993824"/>
                  </a:lnTo>
                  <a:lnTo>
                    <a:pt x="28464" y="1951999"/>
                  </a:lnTo>
                  <a:lnTo>
                    <a:pt x="12938" y="1907303"/>
                  </a:lnTo>
                  <a:lnTo>
                    <a:pt x="3306" y="1860165"/>
                  </a:lnTo>
                  <a:lnTo>
                    <a:pt x="0" y="1811019"/>
                  </a:lnTo>
                  <a:lnTo>
                    <a:pt x="0" y="362203"/>
                  </a:lnTo>
                  <a:close/>
                </a:path>
              </a:pathLst>
            </a:custGeom>
            <a:ln w="76199">
              <a:solidFill>
                <a:srgbClr val="C8DB6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81940" marR="5080" indent="-269875">
              <a:lnSpc>
                <a:spcPct val="100000"/>
              </a:lnSpc>
              <a:spcBef>
                <a:spcPts val="100"/>
              </a:spcBef>
              <a:tabLst>
                <a:tab pos="5248275" algn="l"/>
              </a:tabLst>
            </a:pPr>
            <a:r>
              <a:rPr dirty="0" u="sng" sz="6000" spc="-675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Câu</a:t>
            </a:r>
            <a:r>
              <a:rPr dirty="0" u="sng" sz="6000" spc="-31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Arial"/>
                <a:cs typeface="Arial"/>
              </a:rPr>
              <a:t>2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r>
              <a:rPr dirty="0" u="none" sz="6000" spc="-254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 spc="-35">
                <a:solidFill>
                  <a:srgbClr val="252525"/>
                </a:solidFill>
                <a:latin typeface="Carlito"/>
                <a:cs typeface="Carlito"/>
              </a:rPr>
              <a:t>Trong</a:t>
            </a:r>
            <a:r>
              <a:rPr dirty="0" u="none" sz="6000" spc="-1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các</a:t>
            </a:r>
            <a:r>
              <a:rPr dirty="0" u="none" sz="6000" spc="-1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từ</a:t>
            </a:r>
            <a:r>
              <a:rPr dirty="0" u="none" sz="6000" spc="-10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dưới</a:t>
            </a:r>
            <a:r>
              <a:rPr dirty="0" u="none" sz="6000" spc="-1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 spc="-75">
                <a:solidFill>
                  <a:srgbClr val="252525"/>
                </a:solidFill>
                <a:latin typeface="Carlito"/>
                <a:cs typeface="Carlito"/>
              </a:rPr>
              <a:t>đây,</a:t>
            </a:r>
            <a:r>
              <a:rPr dirty="0" u="none" sz="6000" spc="-1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 spc="-25">
                <a:solidFill>
                  <a:srgbClr val="252525"/>
                </a:solidFill>
                <a:latin typeface="Carlito"/>
                <a:cs typeface="Carlito"/>
              </a:rPr>
              <a:t>từ 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nào</a:t>
            </a:r>
            <a:r>
              <a:rPr dirty="0" u="none" sz="6000" spc="-1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đồng</a:t>
            </a:r>
            <a:r>
              <a:rPr dirty="0" u="none" sz="6000" spc="-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 spc="-10">
                <a:solidFill>
                  <a:srgbClr val="252525"/>
                </a:solidFill>
                <a:latin typeface="Carlito"/>
                <a:cs typeface="Carlito"/>
              </a:rPr>
              <a:t>nghĩa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	với</a:t>
            </a:r>
            <a:r>
              <a:rPr dirty="0" u="none" sz="6000" spc="-6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từ</a:t>
            </a:r>
            <a:r>
              <a:rPr dirty="0" u="none" sz="6000" spc="-5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6000">
                <a:solidFill>
                  <a:srgbClr val="FF0000"/>
                </a:solidFill>
                <a:latin typeface="Carlito"/>
                <a:cs typeface="Carlito"/>
              </a:rPr>
              <a:t>to</a:t>
            </a:r>
            <a:r>
              <a:rPr dirty="0" u="none" sz="6000" spc="-6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u="none" sz="6000">
                <a:solidFill>
                  <a:srgbClr val="FF0000"/>
                </a:solidFill>
                <a:latin typeface="Carlito"/>
                <a:cs typeface="Carlito"/>
              </a:rPr>
              <a:t>lớn</a:t>
            </a:r>
            <a:r>
              <a:rPr dirty="0" u="none" sz="6000" spc="-40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u="none" sz="6000" spc="-575">
                <a:solidFill>
                  <a:srgbClr val="252525"/>
                </a:solidFill>
              </a:rPr>
              <a:t>?</a:t>
            </a:r>
            <a:endParaRPr sz="6000">
              <a:latin typeface="Carlito"/>
              <a:cs typeface="Carlito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1724" y="2721864"/>
            <a:ext cx="3141726" cy="1500378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450719" y="3074365"/>
            <a:ext cx="1445260" cy="726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600" b="1">
                <a:solidFill>
                  <a:srgbClr val="009999"/>
                </a:solidFill>
                <a:latin typeface="Carlito"/>
                <a:cs typeface="Carlito"/>
              </a:rPr>
              <a:t>tí</a:t>
            </a:r>
            <a:r>
              <a:rPr dirty="0" sz="4600" spc="-30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600" spc="-25" b="1">
                <a:solidFill>
                  <a:srgbClr val="009999"/>
                </a:solidFill>
                <a:latin typeface="Carlito"/>
                <a:cs typeface="Carlito"/>
              </a:rPr>
              <a:t>hon</a:t>
            </a:r>
            <a:endParaRPr sz="4600">
              <a:latin typeface="Carlito"/>
              <a:cs typeface="Carli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403321" y="2899678"/>
            <a:ext cx="1369060" cy="1541145"/>
            <a:chOff x="403321" y="2899678"/>
            <a:chExt cx="1369060" cy="1541145"/>
          </a:xfrm>
        </p:grpSpPr>
        <p:sp>
          <p:nvSpPr>
            <p:cNvPr id="10" name="object 10" descr=""/>
            <p:cNvSpPr/>
            <p:nvPr/>
          </p:nvSpPr>
          <p:spPr>
            <a:xfrm>
              <a:off x="487705" y="2985362"/>
              <a:ext cx="1284605" cy="1455420"/>
            </a:xfrm>
            <a:custGeom>
              <a:avLst/>
              <a:gdLst/>
              <a:ahLst/>
              <a:cxnLst/>
              <a:rect l="l" t="t" r="r" b="b"/>
              <a:pathLst>
                <a:path w="1284605" h="1455420">
                  <a:moveTo>
                    <a:pt x="621552" y="0"/>
                  </a:moveTo>
                  <a:lnTo>
                    <a:pt x="573115" y="1842"/>
                  </a:lnTo>
                  <a:lnTo>
                    <a:pt x="526030" y="7334"/>
                  </a:lnTo>
                  <a:lnTo>
                    <a:pt x="480387" y="16422"/>
                  </a:lnTo>
                  <a:lnTo>
                    <a:pt x="436273" y="29054"/>
                  </a:lnTo>
                  <a:lnTo>
                    <a:pt x="393778" y="45176"/>
                  </a:lnTo>
                  <a:lnTo>
                    <a:pt x="352991" y="64737"/>
                  </a:lnTo>
                  <a:lnTo>
                    <a:pt x="314000" y="87682"/>
                  </a:lnTo>
                  <a:lnTo>
                    <a:pt x="276894" y="113960"/>
                  </a:lnTo>
                  <a:lnTo>
                    <a:pt x="241763" y="143517"/>
                  </a:lnTo>
                  <a:lnTo>
                    <a:pt x="208694" y="176300"/>
                  </a:lnTo>
                  <a:lnTo>
                    <a:pt x="177778" y="212257"/>
                  </a:lnTo>
                  <a:lnTo>
                    <a:pt x="149103" y="251335"/>
                  </a:lnTo>
                  <a:lnTo>
                    <a:pt x="122757" y="293480"/>
                  </a:lnTo>
                  <a:lnTo>
                    <a:pt x="97023" y="342226"/>
                  </a:lnTo>
                  <a:lnTo>
                    <a:pt x="75001" y="392000"/>
                  </a:lnTo>
                  <a:lnTo>
                    <a:pt x="56426" y="442382"/>
                  </a:lnTo>
                  <a:lnTo>
                    <a:pt x="41031" y="492952"/>
                  </a:lnTo>
                  <a:lnTo>
                    <a:pt x="28551" y="543287"/>
                  </a:lnTo>
                  <a:lnTo>
                    <a:pt x="18720" y="592969"/>
                  </a:lnTo>
                  <a:lnTo>
                    <a:pt x="11272" y="641575"/>
                  </a:lnTo>
                  <a:lnTo>
                    <a:pt x="5942" y="688686"/>
                  </a:lnTo>
                  <a:lnTo>
                    <a:pt x="2463" y="733880"/>
                  </a:lnTo>
                  <a:lnTo>
                    <a:pt x="571" y="776737"/>
                  </a:lnTo>
                  <a:lnTo>
                    <a:pt x="0" y="816837"/>
                  </a:lnTo>
                  <a:lnTo>
                    <a:pt x="1085" y="872858"/>
                  </a:lnTo>
                  <a:lnTo>
                    <a:pt x="4363" y="928547"/>
                  </a:lnTo>
                  <a:lnTo>
                    <a:pt x="9861" y="983506"/>
                  </a:lnTo>
                  <a:lnTo>
                    <a:pt x="17610" y="1037342"/>
                  </a:lnTo>
                  <a:lnTo>
                    <a:pt x="27640" y="1089658"/>
                  </a:lnTo>
                  <a:lnTo>
                    <a:pt x="39980" y="1140061"/>
                  </a:lnTo>
                  <a:lnTo>
                    <a:pt x="54660" y="1188153"/>
                  </a:lnTo>
                  <a:lnTo>
                    <a:pt x="71710" y="1233541"/>
                  </a:lnTo>
                  <a:lnTo>
                    <a:pt x="91159" y="1275830"/>
                  </a:lnTo>
                  <a:lnTo>
                    <a:pt x="113038" y="1314623"/>
                  </a:lnTo>
                  <a:lnTo>
                    <a:pt x="137375" y="1349526"/>
                  </a:lnTo>
                  <a:lnTo>
                    <a:pt x="164201" y="1380143"/>
                  </a:lnTo>
                  <a:lnTo>
                    <a:pt x="193546" y="1406080"/>
                  </a:lnTo>
                  <a:lnTo>
                    <a:pt x="225438" y="1426941"/>
                  </a:lnTo>
                  <a:lnTo>
                    <a:pt x="296986" y="1451855"/>
                  </a:lnTo>
                  <a:lnTo>
                    <a:pt x="336702" y="1455117"/>
                  </a:lnTo>
                  <a:lnTo>
                    <a:pt x="397942" y="1450868"/>
                  </a:lnTo>
                  <a:lnTo>
                    <a:pt x="451113" y="1439289"/>
                  </a:lnTo>
                  <a:lnTo>
                    <a:pt x="496630" y="1422134"/>
                  </a:lnTo>
                  <a:lnTo>
                    <a:pt x="534905" y="1401155"/>
                  </a:lnTo>
                  <a:lnTo>
                    <a:pt x="566352" y="1378106"/>
                  </a:lnTo>
                  <a:lnTo>
                    <a:pt x="606884" y="1337394"/>
                  </a:lnTo>
                  <a:lnTo>
                    <a:pt x="632870" y="1301270"/>
                  </a:lnTo>
                  <a:lnTo>
                    <a:pt x="643514" y="1282733"/>
                  </a:lnTo>
                  <a:lnTo>
                    <a:pt x="651393" y="1296861"/>
                  </a:lnTo>
                  <a:lnTo>
                    <a:pt x="680914" y="1337937"/>
                  </a:lnTo>
                  <a:lnTo>
                    <a:pt x="714651" y="1371487"/>
                  </a:lnTo>
                  <a:lnTo>
                    <a:pt x="753124" y="1398990"/>
                  </a:lnTo>
                  <a:lnTo>
                    <a:pt x="796268" y="1420422"/>
                  </a:lnTo>
                  <a:lnTo>
                    <a:pt x="844024" y="1435760"/>
                  </a:lnTo>
                  <a:lnTo>
                    <a:pt x="896328" y="1444980"/>
                  </a:lnTo>
                  <a:lnTo>
                    <a:pt x="953119" y="1448058"/>
                  </a:lnTo>
                  <a:lnTo>
                    <a:pt x="989983" y="1445436"/>
                  </a:lnTo>
                  <a:lnTo>
                    <a:pt x="1058351" y="1424906"/>
                  </a:lnTo>
                  <a:lnTo>
                    <a:pt x="1119003" y="1384990"/>
                  </a:lnTo>
                  <a:lnTo>
                    <a:pt x="1146222" y="1358135"/>
                  </a:lnTo>
                  <a:lnTo>
                    <a:pt x="1171255" y="1326883"/>
                  </a:lnTo>
                  <a:lnTo>
                    <a:pt x="1194017" y="1291381"/>
                  </a:lnTo>
                  <a:lnTo>
                    <a:pt x="1214422" y="1251780"/>
                  </a:lnTo>
                  <a:lnTo>
                    <a:pt x="1232384" y="1208228"/>
                  </a:lnTo>
                  <a:lnTo>
                    <a:pt x="1247817" y="1160875"/>
                  </a:lnTo>
                  <a:lnTo>
                    <a:pt x="1260637" y="1109870"/>
                  </a:lnTo>
                  <a:lnTo>
                    <a:pt x="1270757" y="1055363"/>
                  </a:lnTo>
                  <a:lnTo>
                    <a:pt x="1278091" y="997502"/>
                  </a:lnTo>
                  <a:lnTo>
                    <a:pt x="1282555" y="936438"/>
                  </a:lnTo>
                  <a:lnTo>
                    <a:pt x="1284061" y="872320"/>
                  </a:lnTo>
                  <a:lnTo>
                    <a:pt x="1283647" y="840037"/>
                  </a:lnTo>
                  <a:lnTo>
                    <a:pt x="1279474" y="763444"/>
                  </a:lnTo>
                  <a:lnTo>
                    <a:pt x="1275146" y="720108"/>
                  </a:lnTo>
                  <a:lnTo>
                    <a:pt x="1268942" y="674061"/>
                  </a:lnTo>
                  <a:lnTo>
                    <a:pt x="1260578" y="625792"/>
                  </a:lnTo>
                  <a:lnTo>
                    <a:pt x="1249768" y="575787"/>
                  </a:lnTo>
                  <a:lnTo>
                    <a:pt x="1236226" y="524534"/>
                  </a:lnTo>
                  <a:lnTo>
                    <a:pt x="1219668" y="472519"/>
                  </a:lnTo>
                  <a:lnTo>
                    <a:pt x="1199808" y="420232"/>
                  </a:lnTo>
                  <a:lnTo>
                    <a:pt x="1176362" y="368157"/>
                  </a:lnTo>
                  <a:lnTo>
                    <a:pt x="1149042" y="316784"/>
                  </a:lnTo>
                  <a:lnTo>
                    <a:pt x="1120609" y="271284"/>
                  </a:lnTo>
                  <a:lnTo>
                    <a:pt x="1089804" y="229098"/>
                  </a:lnTo>
                  <a:lnTo>
                    <a:pt x="1056722" y="190283"/>
                  </a:lnTo>
                  <a:lnTo>
                    <a:pt x="1021459" y="154895"/>
                  </a:lnTo>
                  <a:lnTo>
                    <a:pt x="984108" y="122991"/>
                  </a:lnTo>
                  <a:lnTo>
                    <a:pt x="944766" y="94628"/>
                  </a:lnTo>
                  <a:lnTo>
                    <a:pt x="903526" y="69863"/>
                  </a:lnTo>
                  <a:lnTo>
                    <a:pt x="860483" y="48752"/>
                  </a:lnTo>
                  <a:lnTo>
                    <a:pt x="815733" y="31353"/>
                  </a:lnTo>
                  <a:lnTo>
                    <a:pt x="769370" y="17721"/>
                  </a:lnTo>
                  <a:lnTo>
                    <a:pt x="721489" y="7913"/>
                  </a:lnTo>
                  <a:lnTo>
                    <a:pt x="672184" y="1987"/>
                  </a:lnTo>
                  <a:lnTo>
                    <a:pt x="621552" y="0"/>
                  </a:lnTo>
                  <a:close/>
                </a:path>
              </a:pathLst>
            </a:custGeom>
            <a:solidFill>
              <a:srgbClr val="79508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03321" y="2899678"/>
              <a:ext cx="1284605" cy="1455420"/>
            </a:xfrm>
            <a:custGeom>
              <a:avLst/>
              <a:gdLst/>
              <a:ahLst/>
              <a:cxnLst/>
              <a:rect l="l" t="t" r="r" b="b"/>
              <a:pathLst>
                <a:path w="1284605" h="1455420">
                  <a:moveTo>
                    <a:pt x="621412" y="0"/>
                  </a:moveTo>
                  <a:lnTo>
                    <a:pt x="573006" y="1840"/>
                  </a:lnTo>
                  <a:lnTo>
                    <a:pt x="525946" y="7326"/>
                  </a:lnTo>
                  <a:lnTo>
                    <a:pt x="480324" y="16407"/>
                  </a:lnTo>
                  <a:lnTo>
                    <a:pt x="436227" y="29029"/>
                  </a:lnTo>
                  <a:lnTo>
                    <a:pt x="393746" y="45141"/>
                  </a:lnTo>
                  <a:lnTo>
                    <a:pt x="352969" y="64691"/>
                  </a:lnTo>
                  <a:lnTo>
                    <a:pt x="313986" y="87626"/>
                  </a:lnTo>
                  <a:lnTo>
                    <a:pt x="276886" y="113895"/>
                  </a:lnTo>
                  <a:lnTo>
                    <a:pt x="241759" y="143445"/>
                  </a:lnTo>
                  <a:lnTo>
                    <a:pt x="208693" y="176225"/>
                  </a:lnTo>
                  <a:lnTo>
                    <a:pt x="177778" y="212183"/>
                  </a:lnTo>
                  <a:lnTo>
                    <a:pt x="149103" y="251265"/>
                  </a:lnTo>
                  <a:lnTo>
                    <a:pt x="122757" y="293421"/>
                  </a:lnTo>
                  <a:lnTo>
                    <a:pt x="97023" y="342179"/>
                  </a:lnTo>
                  <a:lnTo>
                    <a:pt x="75001" y="391963"/>
                  </a:lnTo>
                  <a:lnTo>
                    <a:pt x="56426" y="442352"/>
                  </a:lnTo>
                  <a:lnTo>
                    <a:pt x="41031" y="492928"/>
                  </a:lnTo>
                  <a:lnTo>
                    <a:pt x="28551" y="543268"/>
                  </a:lnTo>
                  <a:lnTo>
                    <a:pt x="18720" y="592952"/>
                  </a:lnTo>
                  <a:lnTo>
                    <a:pt x="11272" y="641561"/>
                  </a:lnTo>
                  <a:lnTo>
                    <a:pt x="5942" y="688673"/>
                  </a:lnTo>
                  <a:lnTo>
                    <a:pt x="2463" y="733868"/>
                  </a:lnTo>
                  <a:lnTo>
                    <a:pt x="571" y="776725"/>
                  </a:lnTo>
                  <a:lnTo>
                    <a:pt x="0" y="816825"/>
                  </a:lnTo>
                  <a:lnTo>
                    <a:pt x="1085" y="872847"/>
                  </a:lnTo>
                  <a:lnTo>
                    <a:pt x="4363" y="928535"/>
                  </a:lnTo>
                  <a:lnTo>
                    <a:pt x="9861" y="983494"/>
                  </a:lnTo>
                  <a:lnTo>
                    <a:pt x="17610" y="1037330"/>
                  </a:lnTo>
                  <a:lnTo>
                    <a:pt x="27640" y="1089646"/>
                  </a:lnTo>
                  <a:lnTo>
                    <a:pt x="39981" y="1140049"/>
                  </a:lnTo>
                  <a:lnTo>
                    <a:pt x="54661" y="1188141"/>
                  </a:lnTo>
                  <a:lnTo>
                    <a:pt x="71711" y="1233529"/>
                  </a:lnTo>
                  <a:lnTo>
                    <a:pt x="91161" y="1275817"/>
                  </a:lnTo>
                  <a:lnTo>
                    <a:pt x="113039" y="1314610"/>
                  </a:lnTo>
                  <a:lnTo>
                    <a:pt x="137377" y="1349513"/>
                  </a:lnTo>
                  <a:lnTo>
                    <a:pt x="164203" y="1380131"/>
                  </a:lnTo>
                  <a:lnTo>
                    <a:pt x="193547" y="1406067"/>
                  </a:lnTo>
                  <a:lnTo>
                    <a:pt x="225439" y="1426928"/>
                  </a:lnTo>
                  <a:lnTo>
                    <a:pt x="296987" y="1451842"/>
                  </a:lnTo>
                  <a:lnTo>
                    <a:pt x="336702" y="1455104"/>
                  </a:lnTo>
                  <a:lnTo>
                    <a:pt x="397932" y="1450855"/>
                  </a:lnTo>
                  <a:lnTo>
                    <a:pt x="451082" y="1439276"/>
                  </a:lnTo>
                  <a:lnTo>
                    <a:pt x="496578" y="1422121"/>
                  </a:lnTo>
                  <a:lnTo>
                    <a:pt x="534843" y="1401143"/>
                  </a:lnTo>
                  <a:lnTo>
                    <a:pt x="566303" y="1378094"/>
                  </a:lnTo>
                  <a:lnTo>
                    <a:pt x="606879" y="1337384"/>
                  </a:lnTo>
                  <a:lnTo>
                    <a:pt x="632868" y="1301258"/>
                  </a:lnTo>
                  <a:lnTo>
                    <a:pt x="643514" y="1282721"/>
                  </a:lnTo>
                  <a:lnTo>
                    <a:pt x="651393" y="1296850"/>
                  </a:lnTo>
                  <a:lnTo>
                    <a:pt x="680914" y="1337922"/>
                  </a:lnTo>
                  <a:lnTo>
                    <a:pt x="714651" y="1371474"/>
                  </a:lnTo>
                  <a:lnTo>
                    <a:pt x="753124" y="1398978"/>
                  </a:lnTo>
                  <a:lnTo>
                    <a:pt x="796268" y="1420410"/>
                  </a:lnTo>
                  <a:lnTo>
                    <a:pt x="844024" y="1435748"/>
                  </a:lnTo>
                  <a:lnTo>
                    <a:pt x="896328" y="1444968"/>
                  </a:lnTo>
                  <a:lnTo>
                    <a:pt x="953119" y="1448046"/>
                  </a:lnTo>
                  <a:lnTo>
                    <a:pt x="989987" y="1445424"/>
                  </a:lnTo>
                  <a:lnTo>
                    <a:pt x="1058360" y="1424893"/>
                  </a:lnTo>
                  <a:lnTo>
                    <a:pt x="1119016" y="1384978"/>
                  </a:lnTo>
                  <a:lnTo>
                    <a:pt x="1146236" y="1358123"/>
                  </a:lnTo>
                  <a:lnTo>
                    <a:pt x="1171270" y="1326871"/>
                  </a:lnTo>
                  <a:lnTo>
                    <a:pt x="1194032" y="1291369"/>
                  </a:lnTo>
                  <a:lnTo>
                    <a:pt x="1214436" y="1251768"/>
                  </a:lnTo>
                  <a:lnTo>
                    <a:pt x="1232398" y="1208216"/>
                  </a:lnTo>
                  <a:lnTo>
                    <a:pt x="1247831" y="1160863"/>
                  </a:lnTo>
                  <a:lnTo>
                    <a:pt x="1260650" y="1109858"/>
                  </a:lnTo>
                  <a:lnTo>
                    <a:pt x="1270769" y="1055351"/>
                  </a:lnTo>
                  <a:lnTo>
                    <a:pt x="1278103" y="997491"/>
                  </a:lnTo>
                  <a:lnTo>
                    <a:pt x="1282566" y="936426"/>
                  </a:lnTo>
                  <a:lnTo>
                    <a:pt x="1284073" y="872308"/>
                  </a:lnTo>
                  <a:lnTo>
                    <a:pt x="1283658" y="840026"/>
                  </a:lnTo>
                  <a:lnTo>
                    <a:pt x="1279485" y="763432"/>
                  </a:lnTo>
                  <a:lnTo>
                    <a:pt x="1275155" y="720094"/>
                  </a:lnTo>
                  <a:lnTo>
                    <a:pt x="1268950" y="674046"/>
                  </a:lnTo>
                  <a:lnTo>
                    <a:pt x="1260582" y="625774"/>
                  </a:lnTo>
                  <a:lnTo>
                    <a:pt x="1249768" y="575766"/>
                  </a:lnTo>
                  <a:lnTo>
                    <a:pt x="1236221" y="524508"/>
                  </a:lnTo>
                  <a:lnTo>
                    <a:pt x="1219655" y="472488"/>
                  </a:lnTo>
                  <a:lnTo>
                    <a:pt x="1199787" y="420193"/>
                  </a:lnTo>
                  <a:lnTo>
                    <a:pt x="1176328" y="368109"/>
                  </a:lnTo>
                  <a:lnTo>
                    <a:pt x="1148996" y="316725"/>
                  </a:lnTo>
                  <a:lnTo>
                    <a:pt x="1120543" y="271238"/>
                  </a:lnTo>
                  <a:lnTo>
                    <a:pt x="1089721" y="229062"/>
                  </a:lnTo>
                  <a:lnTo>
                    <a:pt x="1056625" y="190256"/>
                  </a:lnTo>
                  <a:lnTo>
                    <a:pt x="1021351" y="154875"/>
                  </a:lnTo>
                  <a:lnTo>
                    <a:pt x="983991" y="122977"/>
                  </a:lnTo>
                  <a:lnTo>
                    <a:pt x="944641" y="94619"/>
                  </a:lnTo>
                  <a:lnTo>
                    <a:pt x="903396" y="69857"/>
                  </a:lnTo>
                  <a:lnTo>
                    <a:pt x="860350" y="48749"/>
                  </a:lnTo>
                  <a:lnTo>
                    <a:pt x="815597" y="31351"/>
                  </a:lnTo>
                  <a:lnTo>
                    <a:pt x="769232" y="17720"/>
                  </a:lnTo>
                  <a:lnTo>
                    <a:pt x="721350" y="7913"/>
                  </a:lnTo>
                  <a:lnTo>
                    <a:pt x="672045" y="1987"/>
                  </a:lnTo>
                  <a:lnTo>
                    <a:pt x="621412" y="0"/>
                  </a:lnTo>
                  <a:close/>
                </a:path>
              </a:pathLst>
            </a:custGeom>
            <a:solidFill>
              <a:srgbClr val="A26B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97639" y="3096822"/>
              <a:ext cx="946150" cy="1112520"/>
            </a:xfrm>
            <a:custGeom>
              <a:avLst/>
              <a:gdLst/>
              <a:ahLst/>
              <a:cxnLst/>
              <a:rect l="l" t="t" r="r" b="b"/>
              <a:pathLst>
                <a:path w="946150" h="1112520">
                  <a:moveTo>
                    <a:pt x="452534" y="0"/>
                  </a:moveTo>
                  <a:lnTo>
                    <a:pt x="405894" y="2270"/>
                  </a:lnTo>
                  <a:lnTo>
                    <a:pt x="362202" y="8918"/>
                  </a:lnTo>
                  <a:lnTo>
                    <a:pt x="321388" y="19702"/>
                  </a:lnTo>
                  <a:lnTo>
                    <a:pt x="283383" y="34378"/>
                  </a:lnTo>
                  <a:lnTo>
                    <a:pt x="248118" y="52702"/>
                  </a:lnTo>
                  <a:lnTo>
                    <a:pt x="215523" y="74431"/>
                  </a:lnTo>
                  <a:lnTo>
                    <a:pt x="185530" y="99323"/>
                  </a:lnTo>
                  <a:lnTo>
                    <a:pt x="158068" y="127133"/>
                  </a:lnTo>
                  <a:lnTo>
                    <a:pt x="133069" y="157620"/>
                  </a:lnTo>
                  <a:lnTo>
                    <a:pt x="110463" y="190538"/>
                  </a:lnTo>
                  <a:lnTo>
                    <a:pt x="90181" y="225646"/>
                  </a:lnTo>
                  <a:lnTo>
                    <a:pt x="72153" y="262700"/>
                  </a:lnTo>
                  <a:lnTo>
                    <a:pt x="56311" y="301456"/>
                  </a:lnTo>
                  <a:lnTo>
                    <a:pt x="42584" y="341672"/>
                  </a:lnTo>
                  <a:lnTo>
                    <a:pt x="30904" y="383104"/>
                  </a:lnTo>
                  <a:lnTo>
                    <a:pt x="21201" y="425509"/>
                  </a:lnTo>
                  <a:lnTo>
                    <a:pt x="13406" y="468644"/>
                  </a:lnTo>
                  <a:lnTo>
                    <a:pt x="7450" y="512265"/>
                  </a:lnTo>
                  <a:lnTo>
                    <a:pt x="3263" y="556129"/>
                  </a:lnTo>
                  <a:lnTo>
                    <a:pt x="776" y="599994"/>
                  </a:lnTo>
                  <a:lnTo>
                    <a:pt x="0" y="639559"/>
                  </a:lnTo>
                  <a:lnTo>
                    <a:pt x="38" y="650828"/>
                  </a:lnTo>
                  <a:lnTo>
                    <a:pt x="2822" y="729155"/>
                  </a:lnTo>
                  <a:lnTo>
                    <a:pt x="6442" y="770587"/>
                  </a:lnTo>
                  <a:lnTo>
                    <a:pt x="11415" y="810803"/>
                  </a:lnTo>
                  <a:lnTo>
                    <a:pt x="17672" y="849559"/>
                  </a:lnTo>
                  <a:lnTo>
                    <a:pt x="33761" y="921720"/>
                  </a:lnTo>
                  <a:lnTo>
                    <a:pt x="54155" y="985125"/>
                  </a:lnTo>
                  <a:lnTo>
                    <a:pt x="78299" y="1037827"/>
                  </a:lnTo>
                  <a:lnTo>
                    <a:pt x="105638" y="1077881"/>
                  </a:lnTo>
                  <a:lnTo>
                    <a:pt x="135618" y="1103340"/>
                  </a:lnTo>
                  <a:lnTo>
                    <a:pt x="167684" y="1112259"/>
                  </a:lnTo>
                  <a:lnTo>
                    <a:pt x="231655" y="1104226"/>
                  </a:lnTo>
                  <a:lnTo>
                    <a:pt x="278704" y="1082848"/>
                  </a:lnTo>
                  <a:lnTo>
                    <a:pt x="311381" y="1052203"/>
                  </a:lnTo>
                  <a:lnTo>
                    <a:pt x="332236" y="1016373"/>
                  </a:lnTo>
                  <a:lnTo>
                    <a:pt x="343822" y="979436"/>
                  </a:lnTo>
                  <a:lnTo>
                    <a:pt x="349386" y="918563"/>
                  </a:lnTo>
                  <a:lnTo>
                    <a:pt x="350101" y="909177"/>
                  </a:lnTo>
                  <a:lnTo>
                    <a:pt x="402014" y="854276"/>
                  </a:lnTo>
                  <a:lnTo>
                    <a:pt x="448490" y="832189"/>
                  </a:lnTo>
                  <a:lnTo>
                    <a:pt x="496147" y="817144"/>
                  </a:lnTo>
                  <a:lnTo>
                    <a:pt x="539118" y="807865"/>
                  </a:lnTo>
                  <a:lnTo>
                    <a:pt x="571536" y="803078"/>
                  </a:lnTo>
                  <a:lnTo>
                    <a:pt x="941352" y="803078"/>
                  </a:lnTo>
                  <a:lnTo>
                    <a:pt x="944323" y="765738"/>
                  </a:lnTo>
                  <a:lnTo>
                    <a:pt x="945986" y="724564"/>
                  </a:lnTo>
                  <a:lnTo>
                    <a:pt x="946084" y="682424"/>
                  </a:lnTo>
                  <a:lnTo>
                    <a:pt x="945335" y="661279"/>
                  </a:lnTo>
                  <a:lnTo>
                    <a:pt x="372543" y="661279"/>
                  </a:lnTo>
                  <a:lnTo>
                    <a:pt x="362610" y="658316"/>
                  </a:lnTo>
                  <a:lnTo>
                    <a:pt x="355310" y="650828"/>
                  </a:lnTo>
                  <a:lnTo>
                    <a:pt x="352585" y="640019"/>
                  </a:lnTo>
                  <a:lnTo>
                    <a:pt x="354085" y="605269"/>
                  </a:lnTo>
                  <a:lnTo>
                    <a:pt x="358176" y="564258"/>
                  </a:lnTo>
                  <a:lnTo>
                    <a:pt x="365961" y="520342"/>
                  </a:lnTo>
                  <a:lnTo>
                    <a:pt x="378545" y="476880"/>
                  </a:lnTo>
                  <a:lnTo>
                    <a:pt x="397034" y="437231"/>
                  </a:lnTo>
                  <a:lnTo>
                    <a:pt x="422532" y="404752"/>
                  </a:lnTo>
                  <a:lnTo>
                    <a:pt x="456144" y="382802"/>
                  </a:lnTo>
                  <a:lnTo>
                    <a:pt x="498973" y="374739"/>
                  </a:lnTo>
                  <a:lnTo>
                    <a:pt x="896750" y="374739"/>
                  </a:lnTo>
                  <a:lnTo>
                    <a:pt x="884603" y="339513"/>
                  </a:lnTo>
                  <a:lnTo>
                    <a:pt x="868396" y="299551"/>
                  </a:lnTo>
                  <a:lnTo>
                    <a:pt x="850132" y="261039"/>
                  </a:lnTo>
                  <a:lnTo>
                    <a:pt x="829761" y="224219"/>
                  </a:lnTo>
                  <a:lnTo>
                    <a:pt x="807233" y="189333"/>
                  </a:lnTo>
                  <a:lnTo>
                    <a:pt x="782500" y="156622"/>
                  </a:lnTo>
                  <a:lnTo>
                    <a:pt x="755513" y="126329"/>
                  </a:lnTo>
                  <a:lnTo>
                    <a:pt x="726221" y="98694"/>
                  </a:lnTo>
                  <a:lnTo>
                    <a:pt x="694576" y="73960"/>
                  </a:lnTo>
                  <a:lnTo>
                    <a:pt x="660529" y="52368"/>
                  </a:lnTo>
                  <a:lnTo>
                    <a:pt x="624030" y="34160"/>
                  </a:lnTo>
                  <a:lnTo>
                    <a:pt x="585030" y="19577"/>
                  </a:lnTo>
                  <a:lnTo>
                    <a:pt x="543481" y="8862"/>
                  </a:lnTo>
                  <a:lnTo>
                    <a:pt x="499331" y="2255"/>
                  </a:lnTo>
                  <a:lnTo>
                    <a:pt x="452534" y="0"/>
                  </a:lnTo>
                  <a:close/>
                </a:path>
                <a:path w="946150" h="1112520">
                  <a:moveTo>
                    <a:pt x="941352" y="803078"/>
                  </a:moveTo>
                  <a:lnTo>
                    <a:pt x="571536" y="803078"/>
                  </a:lnTo>
                  <a:lnTo>
                    <a:pt x="588925" y="805082"/>
                  </a:lnTo>
                  <a:lnTo>
                    <a:pt x="602940" y="814246"/>
                  </a:lnTo>
                  <a:lnTo>
                    <a:pt x="611715" y="828625"/>
                  </a:lnTo>
                  <a:lnTo>
                    <a:pt x="613386" y="846273"/>
                  </a:lnTo>
                  <a:lnTo>
                    <a:pt x="609212" y="877619"/>
                  </a:lnTo>
                  <a:lnTo>
                    <a:pt x="605671" y="913363"/>
                  </a:lnTo>
                  <a:lnTo>
                    <a:pt x="609331" y="989407"/>
                  </a:lnTo>
                  <a:lnTo>
                    <a:pt x="642041" y="1057134"/>
                  </a:lnTo>
                  <a:lnTo>
                    <a:pt x="674813" y="1082482"/>
                  </a:lnTo>
                  <a:lnTo>
                    <a:pt x="721477" y="1099273"/>
                  </a:lnTo>
                  <a:lnTo>
                    <a:pt x="784241" y="1105350"/>
                  </a:lnTo>
                  <a:lnTo>
                    <a:pt x="802650" y="1103083"/>
                  </a:lnTo>
                  <a:lnTo>
                    <a:pt x="836791" y="1085742"/>
                  </a:lnTo>
                  <a:lnTo>
                    <a:pt x="867034" y="1052933"/>
                  </a:lnTo>
                  <a:lnTo>
                    <a:pt x="892984" y="1006592"/>
                  </a:lnTo>
                  <a:lnTo>
                    <a:pt x="914249" y="948651"/>
                  </a:lnTo>
                  <a:lnTo>
                    <a:pt x="930433" y="881043"/>
                  </a:lnTo>
                  <a:lnTo>
                    <a:pt x="941143" y="805703"/>
                  </a:lnTo>
                  <a:lnTo>
                    <a:pt x="941352" y="803078"/>
                  </a:lnTo>
                  <a:close/>
                </a:path>
                <a:path w="946150" h="1112520">
                  <a:moveTo>
                    <a:pt x="557432" y="609136"/>
                  </a:moveTo>
                  <a:lnTo>
                    <a:pt x="506549" y="613916"/>
                  </a:lnTo>
                  <a:lnTo>
                    <a:pt x="447323" y="628993"/>
                  </a:lnTo>
                  <a:lnTo>
                    <a:pt x="383170" y="658509"/>
                  </a:lnTo>
                  <a:lnTo>
                    <a:pt x="372543" y="661279"/>
                  </a:lnTo>
                  <a:lnTo>
                    <a:pt x="945335" y="661279"/>
                  </a:lnTo>
                  <a:lnTo>
                    <a:pt x="944567" y="639559"/>
                  </a:lnTo>
                  <a:lnTo>
                    <a:pt x="942435" y="610512"/>
                  </a:lnTo>
                  <a:lnTo>
                    <a:pt x="596558" y="610512"/>
                  </a:lnTo>
                  <a:lnTo>
                    <a:pt x="557432" y="609136"/>
                  </a:lnTo>
                  <a:close/>
                </a:path>
                <a:path w="946150" h="1112520">
                  <a:moveTo>
                    <a:pt x="896750" y="374739"/>
                  </a:moveTo>
                  <a:lnTo>
                    <a:pt x="498973" y="374739"/>
                  </a:lnTo>
                  <a:lnTo>
                    <a:pt x="545758" y="382758"/>
                  </a:lnTo>
                  <a:lnTo>
                    <a:pt x="580100" y="404194"/>
                  </a:lnTo>
                  <a:lnTo>
                    <a:pt x="603837" y="435299"/>
                  </a:lnTo>
                  <a:lnTo>
                    <a:pt x="618809" y="472323"/>
                  </a:lnTo>
                  <a:lnTo>
                    <a:pt x="626852" y="511519"/>
                  </a:lnTo>
                  <a:lnTo>
                    <a:pt x="629806" y="549137"/>
                  </a:lnTo>
                  <a:lnTo>
                    <a:pt x="629507" y="581429"/>
                  </a:lnTo>
                  <a:lnTo>
                    <a:pt x="626491" y="593595"/>
                  </a:lnTo>
                  <a:lnTo>
                    <a:pt x="619239" y="603169"/>
                  </a:lnTo>
                  <a:lnTo>
                    <a:pt x="608884" y="609144"/>
                  </a:lnTo>
                  <a:lnTo>
                    <a:pt x="596558" y="610512"/>
                  </a:lnTo>
                  <a:lnTo>
                    <a:pt x="942435" y="610512"/>
                  </a:lnTo>
                  <a:lnTo>
                    <a:pt x="936492" y="552622"/>
                  </a:lnTo>
                  <a:lnTo>
                    <a:pt x="929836" y="509033"/>
                  </a:lnTo>
                  <a:lnTo>
                    <a:pt x="921368" y="465686"/>
                  </a:lnTo>
                  <a:lnTo>
                    <a:pt x="911040" y="422822"/>
                  </a:lnTo>
                  <a:lnTo>
                    <a:pt x="898801" y="380684"/>
                  </a:lnTo>
                  <a:lnTo>
                    <a:pt x="896750" y="374739"/>
                  </a:lnTo>
                  <a:close/>
                </a:path>
              </a:pathLst>
            </a:custGeom>
            <a:solidFill>
              <a:srgbClr val="5236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72199" y="3071164"/>
              <a:ext cx="946785" cy="1112520"/>
            </a:xfrm>
            <a:custGeom>
              <a:avLst/>
              <a:gdLst/>
              <a:ahLst/>
              <a:cxnLst/>
              <a:rect l="l" t="t" r="r" b="b"/>
              <a:pathLst>
                <a:path w="946785" h="1112520">
                  <a:moveTo>
                    <a:pt x="452534" y="0"/>
                  </a:moveTo>
                  <a:lnTo>
                    <a:pt x="405894" y="2270"/>
                  </a:lnTo>
                  <a:lnTo>
                    <a:pt x="362202" y="8918"/>
                  </a:lnTo>
                  <a:lnTo>
                    <a:pt x="321388" y="19701"/>
                  </a:lnTo>
                  <a:lnTo>
                    <a:pt x="283383" y="34376"/>
                  </a:lnTo>
                  <a:lnTo>
                    <a:pt x="248118" y="52700"/>
                  </a:lnTo>
                  <a:lnTo>
                    <a:pt x="215523" y="74429"/>
                  </a:lnTo>
                  <a:lnTo>
                    <a:pt x="185530" y="99320"/>
                  </a:lnTo>
                  <a:lnTo>
                    <a:pt x="158068" y="127129"/>
                  </a:lnTo>
                  <a:lnTo>
                    <a:pt x="133069" y="157615"/>
                  </a:lnTo>
                  <a:lnTo>
                    <a:pt x="110463" y="190532"/>
                  </a:lnTo>
                  <a:lnTo>
                    <a:pt x="90180" y="225639"/>
                  </a:lnTo>
                  <a:lnTo>
                    <a:pt x="72153" y="262691"/>
                  </a:lnTo>
                  <a:lnTo>
                    <a:pt x="56310" y="301446"/>
                  </a:lnTo>
                  <a:lnTo>
                    <a:pt x="42584" y="341661"/>
                  </a:lnTo>
                  <a:lnTo>
                    <a:pt x="30904" y="383092"/>
                  </a:lnTo>
                  <a:lnTo>
                    <a:pt x="21201" y="425495"/>
                  </a:lnTo>
                  <a:lnTo>
                    <a:pt x="13406" y="468629"/>
                  </a:lnTo>
                  <a:lnTo>
                    <a:pt x="7450" y="512249"/>
                  </a:lnTo>
                  <a:lnTo>
                    <a:pt x="3263" y="556112"/>
                  </a:lnTo>
                  <a:lnTo>
                    <a:pt x="776" y="599975"/>
                  </a:lnTo>
                  <a:lnTo>
                    <a:pt x="0" y="639532"/>
                  </a:lnTo>
                  <a:lnTo>
                    <a:pt x="37" y="650787"/>
                  </a:lnTo>
                  <a:lnTo>
                    <a:pt x="2822" y="729131"/>
                  </a:lnTo>
                  <a:lnTo>
                    <a:pt x="6442" y="770562"/>
                  </a:lnTo>
                  <a:lnTo>
                    <a:pt x="11415" y="810777"/>
                  </a:lnTo>
                  <a:lnTo>
                    <a:pt x="17672" y="849532"/>
                  </a:lnTo>
                  <a:lnTo>
                    <a:pt x="33761" y="921691"/>
                  </a:lnTo>
                  <a:lnTo>
                    <a:pt x="54155" y="985094"/>
                  </a:lnTo>
                  <a:lnTo>
                    <a:pt x="78299" y="1037794"/>
                  </a:lnTo>
                  <a:lnTo>
                    <a:pt x="105638" y="1077847"/>
                  </a:lnTo>
                  <a:lnTo>
                    <a:pt x="135618" y="1103305"/>
                  </a:lnTo>
                  <a:lnTo>
                    <a:pt x="167684" y="1112224"/>
                  </a:lnTo>
                  <a:lnTo>
                    <a:pt x="231655" y="1104191"/>
                  </a:lnTo>
                  <a:lnTo>
                    <a:pt x="278704" y="1082812"/>
                  </a:lnTo>
                  <a:lnTo>
                    <a:pt x="311381" y="1052168"/>
                  </a:lnTo>
                  <a:lnTo>
                    <a:pt x="332237" y="1016337"/>
                  </a:lnTo>
                  <a:lnTo>
                    <a:pt x="343822" y="979401"/>
                  </a:lnTo>
                  <a:lnTo>
                    <a:pt x="349386" y="918528"/>
                  </a:lnTo>
                  <a:lnTo>
                    <a:pt x="350101" y="909142"/>
                  </a:lnTo>
                  <a:lnTo>
                    <a:pt x="402012" y="854241"/>
                  </a:lnTo>
                  <a:lnTo>
                    <a:pt x="448478" y="832154"/>
                  </a:lnTo>
                  <a:lnTo>
                    <a:pt x="496112" y="817109"/>
                  </a:lnTo>
                  <a:lnTo>
                    <a:pt x="539042" y="807830"/>
                  </a:lnTo>
                  <a:lnTo>
                    <a:pt x="571397" y="803042"/>
                  </a:lnTo>
                  <a:lnTo>
                    <a:pt x="941431" y="803042"/>
                  </a:lnTo>
                  <a:lnTo>
                    <a:pt x="944409" y="765705"/>
                  </a:lnTo>
                  <a:lnTo>
                    <a:pt x="946080" y="724533"/>
                  </a:lnTo>
                  <a:lnTo>
                    <a:pt x="946184" y="682395"/>
                  </a:lnTo>
                  <a:lnTo>
                    <a:pt x="945438" y="661243"/>
                  </a:lnTo>
                  <a:lnTo>
                    <a:pt x="372543" y="661243"/>
                  </a:lnTo>
                  <a:lnTo>
                    <a:pt x="362610" y="658280"/>
                  </a:lnTo>
                  <a:lnTo>
                    <a:pt x="355310" y="650787"/>
                  </a:lnTo>
                  <a:lnTo>
                    <a:pt x="352585" y="639972"/>
                  </a:lnTo>
                  <a:lnTo>
                    <a:pt x="354085" y="605226"/>
                  </a:lnTo>
                  <a:lnTo>
                    <a:pt x="358176" y="564218"/>
                  </a:lnTo>
                  <a:lnTo>
                    <a:pt x="365961" y="520304"/>
                  </a:lnTo>
                  <a:lnTo>
                    <a:pt x="378546" y="476843"/>
                  </a:lnTo>
                  <a:lnTo>
                    <a:pt x="397035" y="437195"/>
                  </a:lnTo>
                  <a:lnTo>
                    <a:pt x="422532" y="404716"/>
                  </a:lnTo>
                  <a:lnTo>
                    <a:pt x="456144" y="382766"/>
                  </a:lnTo>
                  <a:lnTo>
                    <a:pt x="498974" y="374703"/>
                  </a:lnTo>
                  <a:lnTo>
                    <a:pt x="896860" y="374703"/>
                  </a:lnTo>
                  <a:lnTo>
                    <a:pt x="884717" y="339499"/>
                  </a:lnTo>
                  <a:lnTo>
                    <a:pt x="868508" y="299538"/>
                  </a:lnTo>
                  <a:lnTo>
                    <a:pt x="850241" y="261028"/>
                  </a:lnTo>
                  <a:lnTo>
                    <a:pt x="829865" y="224210"/>
                  </a:lnTo>
                  <a:lnTo>
                    <a:pt x="807332" y="189325"/>
                  </a:lnTo>
                  <a:lnTo>
                    <a:pt x="782593" y="156616"/>
                  </a:lnTo>
                  <a:lnTo>
                    <a:pt x="755598" y="126324"/>
                  </a:lnTo>
                  <a:lnTo>
                    <a:pt x="726299" y="98690"/>
                  </a:lnTo>
                  <a:lnTo>
                    <a:pt x="694645" y="73957"/>
                  </a:lnTo>
                  <a:lnTo>
                    <a:pt x="660589" y="52366"/>
                  </a:lnTo>
                  <a:lnTo>
                    <a:pt x="624079" y="34158"/>
                  </a:lnTo>
                  <a:lnTo>
                    <a:pt x="585069" y="19576"/>
                  </a:lnTo>
                  <a:lnTo>
                    <a:pt x="543507" y="8861"/>
                  </a:lnTo>
                  <a:lnTo>
                    <a:pt x="499345" y="2255"/>
                  </a:lnTo>
                  <a:lnTo>
                    <a:pt x="452534" y="0"/>
                  </a:lnTo>
                  <a:close/>
                </a:path>
                <a:path w="946785" h="1112520">
                  <a:moveTo>
                    <a:pt x="941431" y="803042"/>
                  </a:moveTo>
                  <a:lnTo>
                    <a:pt x="571397" y="803042"/>
                  </a:lnTo>
                  <a:lnTo>
                    <a:pt x="588784" y="805046"/>
                  </a:lnTo>
                  <a:lnTo>
                    <a:pt x="602796" y="814210"/>
                  </a:lnTo>
                  <a:lnTo>
                    <a:pt x="611572" y="828589"/>
                  </a:lnTo>
                  <a:lnTo>
                    <a:pt x="613247" y="846238"/>
                  </a:lnTo>
                  <a:lnTo>
                    <a:pt x="609073" y="877580"/>
                  </a:lnTo>
                  <a:lnTo>
                    <a:pt x="605533" y="913321"/>
                  </a:lnTo>
                  <a:lnTo>
                    <a:pt x="609192" y="989362"/>
                  </a:lnTo>
                  <a:lnTo>
                    <a:pt x="641902" y="1057087"/>
                  </a:lnTo>
                  <a:lnTo>
                    <a:pt x="674675" y="1082435"/>
                  </a:lnTo>
                  <a:lnTo>
                    <a:pt x="721338" y="1099226"/>
                  </a:lnTo>
                  <a:lnTo>
                    <a:pt x="784102" y="1105303"/>
                  </a:lnTo>
                  <a:lnTo>
                    <a:pt x="802535" y="1103036"/>
                  </a:lnTo>
                  <a:lnTo>
                    <a:pt x="836721" y="1085695"/>
                  </a:lnTo>
                  <a:lnTo>
                    <a:pt x="867003" y="1052888"/>
                  </a:lnTo>
                  <a:lnTo>
                    <a:pt x="892987" y="1006549"/>
                  </a:lnTo>
                  <a:lnTo>
                    <a:pt x="914281" y="948610"/>
                  </a:lnTo>
                  <a:lnTo>
                    <a:pt x="930490" y="881006"/>
                  </a:lnTo>
                  <a:lnTo>
                    <a:pt x="941221" y="805669"/>
                  </a:lnTo>
                  <a:lnTo>
                    <a:pt x="941431" y="803042"/>
                  </a:lnTo>
                  <a:close/>
                </a:path>
                <a:path w="946785" h="1112520">
                  <a:moveTo>
                    <a:pt x="557432" y="609101"/>
                  </a:moveTo>
                  <a:lnTo>
                    <a:pt x="506549" y="613881"/>
                  </a:lnTo>
                  <a:lnTo>
                    <a:pt x="447323" y="628958"/>
                  </a:lnTo>
                  <a:lnTo>
                    <a:pt x="383170" y="658474"/>
                  </a:lnTo>
                  <a:lnTo>
                    <a:pt x="372543" y="661243"/>
                  </a:lnTo>
                  <a:lnTo>
                    <a:pt x="945438" y="661243"/>
                  </a:lnTo>
                  <a:lnTo>
                    <a:pt x="944672" y="639532"/>
                  </a:lnTo>
                  <a:lnTo>
                    <a:pt x="942543" y="610476"/>
                  </a:lnTo>
                  <a:lnTo>
                    <a:pt x="596558" y="610476"/>
                  </a:lnTo>
                  <a:lnTo>
                    <a:pt x="557432" y="609101"/>
                  </a:lnTo>
                  <a:close/>
                </a:path>
                <a:path w="946785" h="1112520">
                  <a:moveTo>
                    <a:pt x="896860" y="374703"/>
                  </a:moveTo>
                  <a:lnTo>
                    <a:pt x="498974" y="374703"/>
                  </a:lnTo>
                  <a:lnTo>
                    <a:pt x="545802" y="382722"/>
                  </a:lnTo>
                  <a:lnTo>
                    <a:pt x="580161" y="404158"/>
                  </a:lnTo>
                  <a:lnTo>
                    <a:pt x="603896" y="435263"/>
                  </a:lnTo>
                  <a:lnTo>
                    <a:pt x="618853" y="472288"/>
                  </a:lnTo>
                  <a:lnTo>
                    <a:pt x="626877" y="511484"/>
                  </a:lnTo>
                  <a:lnTo>
                    <a:pt x="629813" y="549102"/>
                  </a:lnTo>
                  <a:lnTo>
                    <a:pt x="629508" y="581393"/>
                  </a:lnTo>
                  <a:lnTo>
                    <a:pt x="626491" y="593558"/>
                  </a:lnTo>
                  <a:lnTo>
                    <a:pt x="619239" y="603129"/>
                  </a:lnTo>
                  <a:lnTo>
                    <a:pt x="608884" y="609103"/>
                  </a:lnTo>
                  <a:lnTo>
                    <a:pt x="596558" y="610476"/>
                  </a:lnTo>
                  <a:lnTo>
                    <a:pt x="942543" y="610476"/>
                  </a:lnTo>
                  <a:lnTo>
                    <a:pt x="936605" y="552598"/>
                  </a:lnTo>
                  <a:lnTo>
                    <a:pt x="929951" y="509011"/>
                  </a:lnTo>
                  <a:lnTo>
                    <a:pt x="921485" y="465666"/>
                  </a:lnTo>
                  <a:lnTo>
                    <a:pt x="911157" y="422804"/>
                  </a:lnTo>
                  <a:lnTo>
                    <a:pt x="898917" y="380668"/>
                  </a:lnTo>
                  <a:lnTo>
                    <a:pt x="896860" y="3747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00059" y="2857500"/>
            <a:ext cx="3417570" cy="149733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8958833" y="3208400"/>
            <a:ext cx="1704975" cy="726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600" b="1">
                <a:solidFill>
                  <a:srgbClr val="009999"/>
                </a:solidFill>
                <a:latin typeface="Carlito"/>
                <a:cs typeface="Carlito"/>
              </a:rPr>
              <a:t>nhỏ </a:t>
            </a:r>
            <a:r>
              <a:rPr dirty="0" sz="4600" spc="-25" b="1">
                <a:solidFill>
                  <a:srgbClr val="009999"/>
                </a:solidFill>
                <a:latin typeface="Carlito"/>
                <a:cs typeface="Carlito"/>
              </a:rPr>
              <a:t>bé</a:t>
            </a:r>
            <a:endParaRPr sz="4600">
              <a:latin typeface="Carlito"/>
              <a:cs typeface="Carlito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82852" y="4969764"/>
            <a:ext cx="3295650" cy="1582674"/>
          </a:xfrm>
          <a:prstGeom prst="rect">
            <a:avLst/>
          </a:prstGeom>
        </p:spPr>
      </p:pic>
      <p:grpSp>
        <p:nvGrpSpPr>
          <p:cNvPr id="17" name="object 17" descr=""/>
          <p:cNvGrpSpPr/>
          <p:nvPr/>
        </p:nvGrpSpPr>
        <p:grpSpPr>
          <a:xfrm>
            <a:off x="5110860" y="2245486"/>
            <a:ext cx="3362325" cy="2458085"/>
            <a:chOff x="5110860" y="2245486"/>
            <a:chExt cx="3362325" cy="2458085"/>
          </a:xfrm>
        </p:grpSpPr>
        <p:sp>
          <p:nvSpPr>
            <p:cNvPr id="18" name="object 18" descr=""/>
            <p:cNvSpPr/>
            <p:nvPr/>
          </p:nvSpPr>
          <p:spPr>
            <a:xfrm>
              <a:off x="7074467" y="2859247"/>
              <a:ext cx="1398270" cy="1591945"/>
            </a:xfrm>
            <a:custGeom>
              <a:avLst/>
              <a:gdLst/>
              <a:ahLst/>
              <a:cxnLst/>
              <a:rect l="l" t="t" r="r" b="b"/>
              <a:pathLst>
                <a:path w="1398270" h="1591945">
                  <a:moveTo>
                    <a:pt x="654357" y="0"/>
                  </a:moveTo>
                  <a:lnTo>
                    <a:pt x="607404" y="945"/>
                  </a:lnTo>
                  <a:lnTo>
                    <a:pt x="554080" y="4104"/>
                  </a:lnTo>
                  <a:lnTo>
                    <a:pt x="513214" y="7420"/>
                  </a:lnTo>
                  <a:lnTo>
                    <a:pt x="468435" y="12589"/>
                  </a:lnTo>
                  <a:lnTo>
                    <a:pt x="420599" y="21100"/>
                  </a:lnTo>
                  <a:lnTo>
                    <a:pt x="370567" y="34443"/>
                  </a:lnTo>
                  <a:lnTo>
                    <a:pt x="319195" y="54106"/>
                  </a:lnTo>
                  <a:lnTo>
                    <a:pt x="267344" y="81580"/>
                  </a:lnTo>
                  <a:lnTo>
                    <a:pt x="227740" y="108553"/>
                  </a:lnTo>
                  <a:lnTo>
                    <a:pt x="190946" y="138927"/>
                  </a:lnTo>
                  <a:lnTo>
                    <a:pt x="157147" y="172436"/>
                  </a:lnTo>
                  <a:lnTo>
                    <a:pt x="126527" y="208813"/>
                  </a:lnTo>
                  <a:lnTo>
                    <a:pt x="99270" y="247791"/>
                  </a:lnTo>
                  <a:lnTo>
                    <a:pt x="75562" y="289103"/>
                  </a:lnTo>
                  <a:lnTo>
                    <a:pt x="55586" y="332484"/>
                  </a:lnTo>
                  <a:lnTo>
                    <a:pt x="39526" y="377667"/>
                  </a:lnTo>
                  <a:lnTo>
                    <a:pt x="27567" y="424384"/>
                  </a:lnTo>
                  <a:lnTo>
                    <a:pt x="19935" y="465513"/>
                  </a:lnTo>
                  <a:lnTo>
                    <a:pt x="13623" y="509379"/>
                  </a:lnTo>
                  <a:lnTo>
                    <a:pt x="8577" y="556649"/>
                  </a:lnTo>
                  <a:lnTo>
                    <a:pt x="4745" y="607987"/>
                  </a:lnTo>
                  <a:lnTo>
                    <a:pt x="2073" y="664061"/>
                  </a:lnTo>
                  <a:lnTo>
                    <a:pt x="509" y="725534"/>
                  </a:lnTo>
                  <a:lnTo>
                    <a:pt x="0" y="793074"/>
                  </a:lnTo>
                  <a:lnTo>
                    <a:pt x="831" y="858724"/>
                  </a:lnTo>
                  <a:lnTo>
                    <a:pt x="3339" y="921324"/>
                  </a:lnTo>
                  <a:lnTo>
                    <a:pt x="7548" y="980906"/>
                  </a:lnTo>
                  <a:lnTo>
                    <a:pt x="13480" y="1037501"/>
                  </a:lnTo>
                  <a:lnTo>
                    <a:pt x="21158" y="1091140"/>
                  </a:lnTo>
                  <a:lnTo>
                    <a:pt x="30603" y="1141857"/>
                  </a:lnTo>
                  <a:lnTo>
                    <a:pt x="41840" y="1189680"/>
                  </a:lnTo>
                  <a:lnTo>
                    <a:pt x="54890" y="1234644"/>
                  </a:lnTo>
                  <a:lnTo>
                    <a:pt x="69776" y="1276777"/>
                  </a:lnTo>
                  <a:lnTo>
                    <a:pt x="86522" y="1316114"/>
                  </a:lnTo>
                  <a:lnTo>
                    <a:pt x="105149" y="1352684"/>
                  </a:lnTo>
                  <a:lnTo>
                    <a:pt x="125680" y="1386519"/>
                  </a:lnTo>
                  <a:lnTo>
                    <a:pt x="148138" y="1417651"/>
                  </a:lnTo>
                  <a:lnTo>
                    <a:pt x="198926" y="1471932"/>
                  </a:lnTo>
                  <a:lnTo>
                    <a:pt x="257694" y="1515778"/>
                  </a:lnTo>
                  <a:lnTo>
                    <a:pt x="324623" y="1549442"/>
                  </a:lnTo>
                  <a:lnTo>
                    <a:pt x="361205" y="1562535"/>
                  </a:lnTo>
                  <a:lnTo>
                    <a:pt x="399895" y="1573176"/>
                  </a:lnTo>
                  <a:lnTo>
                    <a:pt x="440716" y="1581398"/>
                  </a:lnTo>
                  <a:lnTo>
                    <a:pt x="483691" y="1587231"/>
                  </a:lnTo>
                  <a:lnTo>
                    <a:pt x="528843" y="1590708"/>
                  </a:lnTo>
                  <a:lnTo>
                    <a:pt x="576193" y="1591860"/>
                  </a:lnTo>
                  <a:lnTo>
                    <a:pt x="658917" y="1590116"/>
                  </a:lnTo>
                  <a:lnTo>
                    <a:pt x="735963" y="1585028"/>
                  </a:lnTo>
                  <a:lnTo>
                    <a:pt x="807530" y="1576811"/>
                  </a:lnTo>
                  <a:lnTo>
                    <a:pt x="873816" y="1565678"/>
                  </a:lnTo>
                  <a:lnTo>
                    <a:pt x="935020" y="1551847"/>
                  </a:lnTo>
                  <a:lnTo>
                    <a:pt x="991341" y="1535530"/>
                  </a:lnTo>
                  <a:lnTo>
                    <a:pt x="1042977" y="1516944"/>
                  </a:lnTo>
                  <a:lnTo>
                    <a:pt x="1090127" y="1496303"/>
                  </a:lnTo>
                  <a:lnTo>
                    <a:pt x="1132990" y="1473822"/>
                  </a:lnTo>
                  <a:lnTo>
                    <a:pt x="1171764" y="1449717"/>
                  </a:lnTo>
                  <a:lnTo>
                    <a:pt x="1206649" y="1424201"/>
                  </a:lnTo>
                  <a:lnTo>
                    <a:pt x="1237842" y="1397491"/>
                  </a:lnTo>
                  <a:lnTo>
                    <a:pt x="1265542" y="1369800"/>
                  </a:lnTo>
                  <a:lnTo>
                    <a:pt x="1311259" y="1312339"/>
                  </a:lnTo>
                  <a:lnTo>
                    <a:pt x="1345390" y="1253536"/>
                  </a:lnTo>
                  <a:lnTo>
                    <a:pt x="1369523" y="1195112"/>
                  </a:lnTo>
                  <a:lnTo>
                    <a:pt x="1385249" y="1138786"/>
                  </a:lnTo>
                  <a:lnTo>
                    <a:pt x="1394155" y="1086277"/>
                  </a:lnTo>
                  <a:lnTo>
                    <a:pt x="1397832" y="1039305"/>
                  </a:lnTo>
                  <a:lnTo>
                    <a:pt x="1398206" y="1018433"/>
                  </a:lnTo>
                  <a:lnTo>
                    <a:pt x="1395382" y="961389"/>
                  </a:lnTo>
                  <a:lnTo>
                    <a:pt x="1387044" y="907227"/>
                  </a:lnTo>
                  <a:lnTo>
                    <a:pt x="1373393" y="856147"/>
                  </a:lnTo>
                  <a:lnTo>
                    <a:pt x="1354631" y="808346"/>
                  </a:lnTo>
                  <a:lnTo>
                    <a:pt x="1330957" y="764024"/>
                  </a:lnTo>
                  <a:lnTo>
                    <a:pt x="1302575" y="723378"/>
                  </a:lnTo>
                  <a:lnTo>
                    <a:pt x="1269684" y="686608"/>
                  </a:lnTo>
                  <a:lnTo>
                    <a:pt x="1232486" y="653913"/>
                  </a:lnTo>
                  <a:lnTo>
                    <a:pt x="1241875" y="624303"/>
                  </a:lnTo>
                  <a:lnTo>
                    <a:pt x="1248626" y="593717"/>
                  </a:lnTo>
                  <a:lnTo>
                    <a:pt x="1252702" y="562209"/>
                  </a:lnTo>
                  <a:lnTo>
                    <a:pt x="1254069" y="529836"/>
                  </a:lnTo>
                  <a:lnTo>
                    <a:pt x="1251877" y="484276"/>
                  </a:lnTo>
                  <a:lnTo>
                    <a:pt x="1245412" y="439506"/>
                  </a:lnTo>
                  <a:lnTo>
                    <a:pt x="1234843" y="395736"/>
                  </a:lnTo>
                  <a:lnTo>
                    <a:pt x="1220336" y="353175"/>
                  </a:lnTo>
                  <a:lnTo>
                    <a:pt x="1202060" y="312035"/>
                  </a:lnTo>
                  <a:lnTo>
                    <a:pt x="1180181" y="272523"/>
                  </a:lnTo>
                  <a:lnTo>
                    <a:pt x="1154869" y="234852"/>
                  </a:lnTo>
                  <a:lnTo>
                    <a:pt x="1126289" y="199229"/>
                  </a:lnTo>
                  <a:lnTo>
                    <a:pt x="1094610" y="165866"/>
                  </a:lnTo>
                  <a:lnTo>
                    <a:pt x="1060000" y="134972"/>
                  </a:lnTo>
                  <a:lnTo>
                    <a:pt x="1022626" y="106757"/>
                  </a:lnTo>
                  <a:lnTo>
                    <a:pt x="982656" y="81431"/>
                  </a:lnTo>
                  <a:lnTo>
                    <a:pt x="940256" y="59203"/>
                  </a:lnTo>
                  <a:lnTo>
                    <a:pt x="895596" y="40284"/>
                  </a:lnTo>
                  <a:lnTo>
                    <a:pt x="848842" y="24884"/>
                  </a:lnTo>
                  <a:lnTo>
                    <a:pt x="803887" y="13907"/>
                  </a:lnTo>
                  <a:lnTo>
                    <a:pt x="756716" y="6140"/>
                  </a:lnTo>
                  <a:lnTo>
                    <a:pt x="706987" y="1525"/>
                  </a:lnTo>
                  <a:lnTo>
                    <a:pt x="654357" y="0"/>
                  </a:lnTo>
                  <a:close/>
                </a:path>
              </a:pathLst>
            </a:custGeom>
            <a:solidFill>
              <a:srgbClr val="3CAA9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982523" y="2765609"/>
              <a:ext cx="1398270" cy="1591945"/>
            </a:xfrm>
            <a:custGeom>
              <a:avLst/>
              <a:gdLst/>
              <a:ahLst/>
              <a:cxnLst/>
              <a:rect l="l" t="t" r="r" b="b"/>
              <a:pathLst>
                <a:path w="1398270" h="1591945">
                  <a:moveTo>
                    <a:pt x="654505" y="0"/>
                  </a:moveTo>
                  <a:lnTo>
                    <a:pt x="607496" y="1058"/>
                  </a:lnTo>
                  <a:lnTo>
                    <a:pt x="554240" y="4232"/>
                  </a:lnTo>
                  <a:lnTo>
                    <a:pt x="513369" y="7540"/>
                  </a:lnTo>
                  <a:lnTo>
                    <a:pt x="468581" y="12689"/>
                  </a:lnTo>
                  <a:lnTo>
                    <a:pt x="420731" y="21180"/>
                  </a:lnTo>
                  <a:lnTo>
                    <a:pt x="370674" y="34514"/>
                  </a:lnTo>
                  <a:lnTo>
                    <a:pt x="319263" y="54190"/>
                  </a:lnTo>
                  <a:lnTo>
                    <a:pt x="267353" y="81708"/>
                  </a:lnTo>
                  <a:lnTo>
                    <a:pt x="227748" y="108715"/>
                  </a:lnTo>
                  <a:lnTo>
                    <a:pt x="190953" y="139108"/>
                  </a:lnTo>
                  <a:lnTo>
                    <a:pt x="157152" y="172624"/>
                  </a:lnTo>
                  <a:lnTo>
                    <a:pt x="126530" y="208999"/>
                  </a:lnTo>
                  <a:lnTo>
                    <a:pt x="99272" y="247972"/>
                  </a:lnTo>
                  <a:lnTo>
                    <a:pt x="75562" y="289279"/>
                  </a:lnTo>
                  <a:lnTo>
                    <a:pt x="55585" y="332657"/>
                  </a:lnTo>
                  <a:lnTo>
                    <a:pt x="39525" y="377844"/>
                  </a:lnTo>
                  <a:lnTo>
                    <a:pt x="27567" y="424577"/>
                  </a:lnTo>
                  <a:lnTo>
                    <a:pt x="19935" y="465706"/>
                  </a:lnTo>
                  <a:lnTo>
                    <a:pt x="13623" y="509574"/>
                  </a:lnTo>
                  <a:lnTo>
                    <a:pt x="8577" y="556845"/>
                  </a:lnTo>
                  <a:lnTo>
                    <a:pt x="4745" y="608185"/>
                  </a:lnTo>
                  <a:lnTo>
                    <a:pt x="2073" y="664259"/>
                  </a:lnTo>
                  <a:lnTo>
                    <a:pt x="509" y="725731"/>
                  </a:lnTo>
                  <a:lnTo>
                    <a:pt x="0" y="793266"/>
                  </a:lnTo>
                  <a:lnTo>
                    <a:pt x="831" y="858915"/>
                  </a:lnTo>
                  <a:lnTo>
                    <a:pt x="3339" y="921513"/>
                  </a:lnTo>
                  <a:lnTo>
                    <a:pt x="7548" y="981092"/>
                  </a:lnTo>
                  <a:lnTo>
                    <a:pt x="13480" y="1037683"/>
                  </a:lnTo>
                  <a:lnTo>
                    <a:pt x="21157" y="1091317"/>
                  </a:lnTo>
                  <a:lnTo>
                    <a:pt x="30603" y="1142027"/>
                  </a:lnTo>
                  <a:lnTo>
                    <a:pt x="41839" y="1189844"/>
                  </a:lnTo>
                  <a:lnTo>
                    <a:pt x="54890" y="1234800"/>
                  </a:lnTo>
                  <a:lnTo>
                    <a:pt x="69776" y="1276925"/>
                  </a:lnTo>
                  <a:lnTo>
                    <a:pt x="86521" y="1316253"/>
                  </a:lnTo>
                  <a:lnTo>
                    <a:pt x="105148" y="1352814"/>
                  </a:lnTo>
                  <a:lnTo>
                    <a:pt x="125679" y="1386641"/>
                  </a:lnTo>
                  <a:lnTo>
                    <a:pt x="148138" y="1417764"/>
                  </a:lnTo>
                  <a:lnTo>
                    <a:pt x="198926" y="1472027"/>
                  </a:lnTo>
                  <a:lnTo>
                    <a:pt x="257695" y="1515857"/>
                  </a:lnTo>
                  <a:lnTo>
                    <a:pt x="324625" y="1549506"/>
                  </a:lnTo>
                  <a:lnTo>
                    <a:pt x="361208" y="1562592"/>
                  </a:lnTo>
                  <a:lnTo>
                    <a:pt x="399899" y="1573228"/>
                  </a:lnTo>
                  <a:lnTo>
                    <a:pt x="440721" y="1581446"/>
                  </a:lnTo>
                  <a:lnTo>
                    <a:pt x="483697" y="1587276"/>
                  </a:lnTo>
                  <a:lnTo>
                    <a:pt x="528850" y="1590751"/>
                  </a:lnTo>
                  <a:lnTo>
                    <a:pt x="576202" y="1591902"/>
                  </a:lnTo>
                  <a:lnTo>
                    <a:pt x="658917" y="1590159"/>
                  </a:lnTo>
                  <a:lnTo>
                    <a:pt x="735956" y="1585070"/>
                  </a:lnTo>
                  <a:lnTo>
                    <a:pt x="807515" y="1576853"/>
                  </a:lnTo>
                  <a:lnTo>
                    <a:pt x="873795" y="1565722"/>
                  </a:lnTo>
                  <a:lnTo>
                    <a:pt x="934994" y="1551891"/>
                  </a:lnTo>
                  <a:lnTo>
                    <a:pt x="991310" y="1535575"/>
                  </a:lnTo>
                  <a:lnTo>
                    <a:pt x="1042942" y="1516991"/>
                  </a:lnTo>
                  <a:lnTo>
                    <a:pt x="1090089" y="1496352"/>
                  </a:lnTo>
                  <a:lnTo>
                    <a:pt x="1132950" y="1473873"/>
                  </a:lnTo>
                  <a:lnTo>
                    <a:pt x="1171722" y="1449771"/>
                  </a:lnTo>
                  <a:lnTo>
                    <a:pt x="1206606" y="1424259"/>
                  </a:lnTo>
                  <a:lnTo>
                    <a:pt x="1237799" y="1397552"/>
                  </a:lnTo>
                  <a:lnTo>
                    <a:pt x="1265500" y="1369866"/>
                  </a:lnTo>
                  <a:lnTo>
                    <a:pt x="1311222" y="1312416"/>
                  </a:lnTo>
                  <a:lnTo>
                    <a:pt x="1345361" y="1253628"/>
                  </a:lnTo>
                  <a:lnTo>
                    <a:pt x="1369507" y="1195222"/>
                  </a:lnTo>
                  <a:lnTo>
                    <a:pt x="1385249" y="1138917"/>
                  </a:lnTo>
                  <a:lnTo>
                    <a:pt x="1394176" y="1086435"/>
                  </a:lnTo>
                  <a:lnTo>
                    <a:pt x="1397877" y="1039493"/>
                  </a:lnTo>
                  <a:lnTo>
                    <a:pt x="1398266" y="1018639"/>
                  </a:lnTo>
                  <a:lnTo>
                    <a:pt x="1395436" y="961591"/>
                  </a:lnTo>
                  <a:lnTo>
                    <a:pt x="1387086" y="907427"/>
                  </a:lnTo>
                  <a:lnTo>
                    <a:pt x="1373419" y="856346"/>
                  </a:lnTo>
                  <a:lnTo>
                    <a:pt x="1354641" y="808545"/>
                  </a:lnTo>
                  <a:lnTo>
                    <a:pt x="1330958" y="764223"/>
                  </a:lnTo>
                  <a:lnTo>
                    <a:pt x="1302575" y="723576"/>
                  </a:lnTo>
                  <a:lnTo>
                    <a:pt x="1269698" y="686805"/>
                  </a:lnTo>
                  <a:lnTo>
                    <a:pt x="1232533" y="654105"/>
                  </a:lnTo>
                  <a:lnTo>
                    <a:pt x="1241899" y="624501"/>
                  </a:lnTo>
                  <a:lnTo>
                    <a:pt x="1248625" y="593914"/>
                  </a:lnTo>
                  <a:lnTo>
                    <a:pt x="1252681" y="562403"/>
                  </a:lnTo>
                  <a:lnTo>
                    <a:pt x="1254040" y="530028"/>
                  </a:lnTo>
                  <a:lnTo>
                    <a:pt x="1251848" y="484480"/>
                  </a:lnTo>
                  <a:lnTo>
                    <a:pt x="1245384" y="439720"/>
                  </a:lnTo>
                  <a:lnTo>
                    <a:pt x="1234817" y="395958"/>
                  </a:lnTo>
                  <a:lnTo>
                    <a:pt x="1220314" y="353404"/>
                  </a:lnTo>
                  <a:lnTo>
                    <a:pt x="1202043" y="312267"/>
                  </a:lnTo>
                  <a:lnTo>
                    <a:pt x="1180171" y="272758"/>
                  </a:lnTo>
                  <a:lnTo>
                    <a:pt x="1154867" y="235085"/>
                  </a:lnTo>
                  <a:lnTo>
                    <a:pt x="1126299" y="199460"/>
                  </a:lnTo>
                  <a:lnTo>
                    <a:pt x="1094633" y="166091"/>
                  </a:lnTo>
                  <a:lnTo>
                    <a:pt x="1060038" y="135188"/>
                  </a:lnTo>
                  <a:lnTo>
                    <a:pt x="1022682" y="106962"/>
                  </a:lnTo>
                  <a:lnTo>
                    <a:pt x="982733" y="81621"/>
                  </a:lnTo>
                  <a:lnTo>
                    <a:pt x="940358" y="59376"/>
                  </a:lnTo>
                  <a:lnTo>
                    <a:pt x="895725" y="40437"/>
                  </a:lnTo>
                  <a:lnTo>
                    <a:pt x="849002" y="25012"/>
                  </a:lnTo>
                  <a:lnTo>
                    <a:pt x="804040" y="14015"/>
                  </a:lnTo>
                  <a:lnTo>
                    <a:pt x="756865" y="6205"/>
                  </a:lnTo>
                  <a:lnTo>
                    <a:pt x="707135" y="1545"/>
                  </a:lnTo>
                  <a:lnTo>
                    <a:pt x="654505" y="0"/>
                  </a:lnTo>
                  <a:close/>
                </a:path>
              </a:pathLst>
            </a:custGeom>
            <a:solidFill>
              <a:srgbClr val="51E2C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192964" y="2965938"/>
              <a:ext cx="1024255" cy="1230630"/>
            </a:xfrm>
            <a:custGeom>
              <a:avLst/>
              <a:gdLst/>
              <a:ahLst/>
              <a:cxnLst/>
              <a:rect l="l" t="t" r="r" b="b"/>
              <a:pathLst>
                <a:path w="1024254" h="1230629">
                  <a:moveTo>
                    <a:pt x="473826" y="0"/>
                  </a:moveTo>
                  <a:lnTo>
                    <a:pt x="427469" y="867"/>
                  </a:lnTo>
                  <a:lnTo>
                    <a:pt x="381309" y="3687"/>
                  </a:lnTo>
                  <a:lnTo>
                    <a:pt x="328207" y="8483"/>
                  </a:lnTo>
                  <a:lnTo>
                    <a:pt x="276364" y="16691"/>
                  </a:lnTo>
                  <a:lnTo>
                    <a:pt x="226073" y="31288"/>
                  </a:lnTo>
                  <a:lnTo>
                    <a:pt x="177628" y="55250"/>
                  </a:lnTo>
                  <a:lnTo>
                    <a:pt x="140286" y="82430"/>
                  </a:lnTo>
                  <a:lnTo>
                    <a:pt x="106991" y="114465"/>
                  </a:lnTo>
                  <a:lnTo>
                    <a:pt x="78202" y="150743"/>
                  </a:lnTo>
                  <a:lnTo>
                    <a:pt x="54380" y="190657"/>
                  </a:lnTo>
                  <a:lnTo>
                    <a:pt x="35986" y="233596"/>
                  </a:lnTo>
                  <a:lnTo>
                    <a:pt x="23481" y="278952"/>
                  </a:lnTo>
                  <a:lnTo>
                    <a:pt x="16730" y="316557"/>
                  </a:lnTo>
                  <a:lnTo>
                    <a:pt x="11256" y="356961"/>
                  </a:lnTo>
                  <a:lnTo>
                    <a:pt x="6972" y="400488"/>
                  </a:lnTo>
                  <a:lnTo>
                    <a:pt x="3791" y="447462"/>
                  </a:lnTo>
                  <a:lnTo>
                    <a:pt x="1627" y="498206"/>
                  </a:lnTo>
                  <a:lnTo>
                    <a:pt x="392" y="553043"/>
                  </a:lnTo>
                  <a:lnTo>
                    <a:pt x="0" y="612297"/>
                  </a:lnTo>
                  <a:lnTo>
                    <a:pt x="1310" y="694349"/>
                  </a:lnTo>
                  <a:lnTo>
                    <a:pt x="5200" y="769203"/>
                  </a:lnTo>
                  <a:lnTo>
                    <a:pt x="11584" y="836754"/>
                  </a:lnTo>
                  <a:lnTo>
                    <a:pt x="20386" y="897504"/>
                  </a:lnTo>
                  <a:lnTo>
                    <a:pt x="31529" y="951800"/>
                  </a:lnTo>
                  <a:lnTo>
                    <a:pt x="44935" y="999994"/>
                  </a:lnTo>
                  <a:lnTo>
                    <a:pt x="60527" y="1042434"/>
                  </a:lnTo>
                  <a:lnTo>
                    <a:pt x="78225" y="1079471"/>
                  </a:lnTo>
                  <a:lnTo>
                    <a:pt x="119633" y="1138730"/>
                  </a:lnTo>
                  <a:lnTo>
                    <a:pt x="168537" y="1180569"/>
                  </a:lnTo>
                  <a:lnTo>
                    <a:pt x="224313" y="1207782"/>
                  </a:lnTo>
                  <a:lnTo>
                    <a:pt x="286341" y="1223167"/>
                  </a:lnTo>
                  <a:lnTo>
                    <a:pt x="353995" y="1229520"/>
                  </a:lnTo>
                  <a:lnTo>
                    <a:pt x="389739" y="1230183"/>
                  </a:lnTo>
                  <a:lnTo>
                    <a:pt x="427443" y="1229773"/>
                  </a:lnTo>
                  <a:lnTo>
                    <a:pt x="467531" y="1228396"/>
                  </a:lnTo>
                  <a:lnTo>
                    <a:pt x="509497" y="1225826"/>
                  </a:lnTo>
                  <a:lnTo>
                    <a:pt x="552837" y="1221840"/>
                  </a:lnTo>
                  <a:lnTo>
                    <a:pt x="597044" y="1216214"/>
                  </a:lnTo>
                  <a:lnTo>
                    <a:pt x="641614" y="1208725"/>
                  </a:lnTo>
                  <a:lnTo>
                    <a:pt x="686040" y="1199149"/>
                  </a:lnTo>
                  <a:lnTo>
                    <a:pt x="729817" y="1187261"/>
                  </a:lnTo>
                  <a:lnTo>
                    <a:pt x="772439" y="1172838"/>
                  </a:lnTo>
                  <a:lnTo>
                    <a:pt x="813402" y="1155655"/>
                  </a:lnTo>
                  <a:lnTo>
                    <a:pt x="852199" y="1135490"/>
                  </a:lnTo>
                  <a:lnTo>
                    <a:pt x="888325" y="1112119"/>
                  </a:lnTo>
                  <a:lnTo>
                    <a:pt x="921274" y="1085316"/>
                  </a:lnTo>
                  <a:lnTo>
                    <a:pt x="950541" y="1054860"/>
                  </a:lnTo>
                  <a:lnTo>
                    <a:pt x="975620" y="1020525"/>
                  </a:lnTo>
                  <a:lnTo>
                    <a:pt x="996007" y="982087"/>
                  </a:lnTo>
                  <a:lnTo>
                    <a:pt x="1010502" y="941273"/>
                  </a:lnTo>
                  <a:lnTo>
                    <a:pt x="378651" y="941273"/>
                  </a:lnTo>
                  <a:lnTo>
                    <a:pt x="350151" y="938490"/>
                  </a:lnTo>
                  <a:lnTo>
                    <a:pt x="336558" y="918810"/>
                  </a:lnTo>
                  <a:lnTo>
                    <a:pt x="332180" y="877772"/>
                  </a:lnTo>
                  <a:lnTo>
                    <a:pt x="334162" y="825584"/>
                  </a:lnTo>
                  <a:lnTo>
                    <a:pt x="339650" y="772456"/>
                  </a:lnTo>
                  <a:lnTo>
                    <a:pt x="345786" y="728598"/>
                  </a:lnTo>
                  <a:lnTo>
                    <a:pt x="369261" y="696876"/>
                  </a:lnTo>
                  <a:lnTo>
                    <a:pt x="382363" y="693308"/>
                  </a:lnTo>
                  <a:lnTo>
                    <a:pt x="990756" y="693308"/>
                  </a:lnTo>
                  <a:lnTo>
                    <a:pt x="987817" y="686795"/>
                  </a:lnTo>
                  <a:lnTo>
                    <a:pt x="962787" y="651505"/>
                  </a:lnTo>
                  <a:lnTo>
                    <a:pt x="933156" y="623026"/>
                  </a:lnTo>
                  <a:lnTo>
                    <a:pt x="900057" y="600718"/>
                  </a:lnTo>
                  <a:lnTo>
                    <a:pt x="864625" y="583943"/>
                  </a:lnTo>
                  <a:lnTo>
                    <a:pt x="827993" y="572061"/>
                  </a:lnTo>
                  <a:lnTo>
                    <a:pt x="759375" y="560838"/>
                  </a:lnTo>
                  <a:lnTo>
                    <a:pt x="689303" y="560838"/>
                  </a:lnTo>
                  <a:lnTo>
                    <a:pt x="688399" y="556796"/>
                  </a:lnTo>
                  <a:lnTo>
                    <a:pt x="731169" y="539082"/>
                  </a:lnTo>
                  <a:lnTo>
                    <a:pt x="773529" y="516094"/>
                  </a:lnTo>
                  <a:lnTo>
                    <a:pt x="813914" y="486031"/>
                  </a:lnTo>
                  <a:lnTo>
                    <a:pt x="829112" y="469181"/>
                  </a:lnTo>
                  <a:lnTo>
                    <a:pt x="376787" y="469181"/>
                  </a:lnTo>
                  <a:lnTo>
                    <a:pt x="346087" y="459772"/>
                  </a:lnTo>
                  <a:lnTo>
                    <a:pt x="333520" y="438405"/>
                  </a:lnTo>
                  <a:lnTo>
                    <a:pt x="330710" y="406251"/>
                  </a:lnTo>
                  <a:lnTo>
                    <a:pt x="334084" y="367857"/>
                  </a:lnTo>
                  <a:lnTo>
                    <a:pt x="340066" y="327769"/>
                  </a:lnTo>
                  <a:lnTo>
                    <a:pt x="366504" y="292570"/>
                  </a:lnTo>
                  <a:lnTo>
                    <a:pt x="421047" y="287723"/>
                  </a:lnTo>
                  <a:lnTo>
                    <a:pt x="873845" y="287723"/>
                  </a:lnTo>
                  <a:lnTo>
                    <a:pt x="866039" y="255407"/>
                  </a:lnTo>
                  <a:lnTo>
                    <a:pt x="849011" y="213452"/>
                  </a:lnTo>
                  <a:lnTo>
                    <a:pt x="826370" y="174291"/>
                  </a:lnTo>
                  <a:lnTo>
                    <a:pt x="798806" y="138283"/>
                  </a:lnTo>
                  <a:lnTo>
                    <a:pt x="767010" y="105786"/>
                  </a:lnTo>
                  <a:lnTo>
                    <a:pt x="731674" y="77158"/>
                  </a:lnTo>
                  <a:lnTo>
                    <a:pt x="693488" y="52757"/>
                  </a:lnTo>
                  <a:lnTo>
                    <a:pt x="653144" y="32941"/>
                  </a:lnTo>
                  <a:lnTo>
                    <a:pt x="611332" y="18068"/>
                  </a:lnTo>
                  <a:lnTo>
                    <a:pt x="566033" y="7704"/>
                  </a:lnTo>
                  <a:lnTo>
                    <a:pt x="520106" y="1980"/>
                  </a:lnTo>
                  <a:lnTo>
                    <a:pt x="473826" y="0"/>
                  </a:lnTo>
                  <a:close/>
                </a:path>
                <a:path w="1024254" h="1230629">
                  <a:moveTo>
                    <a:pt x="990756" y="693308"/>
                  </a:moveTo>
                  <a:lnTo>
                    <a:pt x="382363" y="693308"/>
                  </a:lnTo>
                  <a:lnTo>
                    <a:pt x="420257" y="694349"/>
                  </a:lnTo>
                  <a:lnTo>
                    <a:pt x="461480" y="703609"/>
                  </a:lnTo>
                  <a:lnTo>
                    <a:pt x="500981" y="720963"/>
                  </a:lnTo>
                  <a:lnTo>
                    <a:pt x="533708" y="746285"/>
                  </a:lnTo>
                  <a:lnTo>
                    <a:pt x="554611" y="779451"/>
                  </a:lnTo>
                  <a:lnTo>
                    <a:pt x="558637" y="820336"/>
                  </a:lnTo>
                  <a:lnTo>
                    <a:pt x="540988" y="866790"/>
                  </a:lnTo>
                  <a:lnTo>
                    <a:pt x="507161" y="900824"/>
                  </a:lnTo>
                  <a:lnTo>
                    <a:pt x="464159" y="923726"/>
                  </a:lnTo>
                  <a:lnTo>
                    <a:pt x="418988" y="936780"/>
                  </a:lnTo>
                  <a:lnTo>
                    <a:pt x="378651" y="941273"/>
                  </a:lnTo>
                  <a:lnTo>
                    <a:pt x="1010502" y="941273"/>
                  </a:lnTo>
                  <a:lnTo>
                    <a:pt x="1011194" y="939324"/>
                  </a:lnTo>
                  <a:lnTo>
                    <a:pt x="1020677" y="892011"/>
                  </a:lnTo>
                  <a:lnTo>
                    <a:pt x="1023951" y="839925"/>
                  </a:lnTo>
                  <a:lnTo>
                    <a:pt x="1019533" y="780366"/>
                  </a:lnTo>
                  <a:lnTo>
                    <a:pt x="1007110" y="729536"/>
                  </a:lnTo>
                  <a:lnTo>
                    <a:pt x="990756" y="693308"/>
                  </a:lnTo>
                  <a:close/>
                </a:path>
                <a:path w="1024254" h="1230629">
                  <a:moveTo>
                    <a:pt x="722247" y="559383"/>
                  </a:moveTo>
                  <a:lnTo>
                    <a:pt x="692162" y="560682"/>
                  </a:lnTo>
                  <a:lnTo>
                    <a:pt x="689303" y="560838"/>
                  </a:lnTo>
                  <a:lnTo>
                    <a:pt x="759375" y="560838"/>
                  </a:lnTo>
                  <a:lnTo>
                    <a:pt x="755670" y="560420"/>
                  </a:lnTo>
                  <a:lnTo>
                    <a:pt x="722247" y="559383"/>
                  </a:lnTo>
                  <a:close/>
                </a:path>
                <a:path w="1024254" h="1230629">
                  <a:moveTo>
                    <a:pt x="873845" y="287723"/>
                  </a:moveTo>
                  <a:lnTo>
                    <a:pt x="421047" y="287723"/>
                  </a:lnTo>
                  <a:lnTo>
                    <a:pt x="464537" y="291111"/>
                  </a:lnTo>
                  <a:lnTo>
                    <a:pt x="503316" y="302178"/>
                  </a:lnTo>
                  <a:lnTo>
                    <a:pt x="528924" y="324035"/>
                  </a:lnTo>
                  <a:lnTo>
                    <a:pt x="532898" y="359795"/>
                  </a:lnTo>
                  <a:lnTo>
                    <a:pt x="508484" y="410688"/>
                  </a:lnTo>
                  <a:lnTo>
                    <a:pt x="467791" y="445386"/>
                  </a:lnTo>
                  <a:lnTo>
                    <a:pt x="420623" y="464634"/>
                  </a:lnTo>
                  <a:lnTo>
                    <a:pt x="376787" y="469181"/>
                  </a:lnTo>
                  <a:lnTo>
                    <a:pt x="829112" y="469181"/>
                  </a:lnTo>
                  <a:lnTo>
                    <a:pt x="848052" y="448181"/>
                  </a:lnTo>
                  <a:lnTo>
                    <a:pt x="871669" y="401831"/>
                  </a:lnTo>
                  <a:lnTo>
                    <a:pt x="880490" y="346269"/>
                  </a:lnTo>
                  <a:lnTo>
                    <a:pt x="876762" y="299799"/>
                  </a:lnTo>
                  <a:lnTo>
                    <a:pt x="873845" y="287723"/>
                  </a:lnTo>
                  <a:close/>
                </a:path>
              </a:pathLst>
            </a:custGeom>
            <a:solidFill>
              <a:srgbClr val="2971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165569" y="2937631"/>
              <a:ext cx="1024255" cy="1230630"/>
            </a:xfrm>
            <a:custGeom>
              <a:avLst/>
              <a:gdLst/>
              <a:ahLst/>
              <a:cxnLst/>
              <a:rect l="l" t="t" r="r" b="b"/>
              <a:pathLst>
                <a:path w="1024254" h="1230629">
                  <a:moveTo>
                    <a:pt x="473826" y="0"/>
                  </a:moveTo>
                  <a:lnTo>
                    <a:pt x="427469" y="880"/>
                  </a:lnTo>
                  <a:lnTo>
                    <a:pt x="381309" y="3751"/>
                  </a:lnTo>
                  <a:lnTo>
                    <a:pt x="328207" y="8527"/>
                  </a:lnTo>
                  <a:lnTo>
                    <a:pt x="276364" y="16691"/>
                  </a:lnTo>
                  <a:lnTo>
                    <a:pt x="226073" y="31243"/>
                  </a:lnTo>
                  <a:lnTo>
                    <a:pt x="177628" y="55185"/>
                  </a:lnTo>
                  <a:lnTo>
                    <a:pt x="140297" y="82420"/>
                  </a:lnTo>
                  <a:lnTo>
                    <a:pt x="107024" y="114489"/>
                  </a:lnTo>
                  <a:lnTo>
                    <a:pt x="78258" y="150785"/>
                  </a:lnTo>
                  <a:lnTo>
                    <a:pt x="54447" y="190701"/>
                  </a:lnTo>
                  <a:lnTo>
                    <a:pt x="36038" y="233630"/>
                  </a:lnTo>
                  <a:lnTo>
                    <a:pt x="23481" y="278965"/>
                  </a:lnTo>
                  <a:lnTo>
                    <a:pt x="16730" y="316569"/>
                  </a:lnTo>
                  <a:lnTo>
                    <a:pt x="11256" y="356973"/>
                  </a:lnTo>
                  <a:lnTo>
                    <a:pt x="6972" y="400501"/>
                  </a:lnTo>
                  <a:lnTo>
                    <a:pt x="3791" y="447475"/>
                  </a:lnTo>
                  <a:lnTo>
                    <a:pt x="1627" y="498218"/>
                  </a:lnTo>
                  <a:lnTo>
                    <a:pt x="392" y="553055"/>
                  </a:lnTo>
                  <a:lnTo>
                    <a:pt x="0" y="612309"/>
                  </a:lnTo>
                  <a:lnTo>
                    <a:pt x="1310" y="694357"/>
                  </a:lnTo>
                  <a:lnTo>
                    <a:pt x="5200" y="769215"/>
                  </a:lnTo>
                  <a:lnTo>
                    <a:pt x="11584" y="836766"/>
                  </a:lnTo>
                  <a:lnTo>
                    <a:pt x="20386" y="897515"/>
                  </a:lnTo>
                  <a:lnTo>
                    <a:pt x="31529" y="951810"/>
                  </a:lnTo>
                  <a:lnTo>
                    <a:pt x="44935" y="1000003"/>
                  </a:lnTo>
                  <a:lnTo>
                    <a:pt x="60527" y="1042443"/>
                  </a:lnTo>
                  <a:lnTo>
                    <a:pt x="78225" y="1079478"/>
                  </a:lnTo>
                  <a:lnTo>
                    <a:pt x="119633" y="1138736"/>
                  </a:lnTo>
                  <a:lnTo>
                    <a:pt x="168537" y="1180572"/>
                  </a:lnTo>
                  <a:lnTo>
                    <a:pt x="224313" y="1207784"/>
                  </a:lnTo>
                  <a:lnTo>
                    <a:pt x="286341" y="1223168"/>
                  </a:lnTo>
                  <a:lnTo>
                    <a:pt x="353995" y="1229519"/>
                  </a:lnTo>
                  <a:lnTo>
                    <a:pt x="389739" y="1230182"/>
                  </a:lnTo>
                  <a:lnTo>
                    <a:pt x="427441" y="1229773"/>
                  </a:lnTo>
                  <a:lnTo>
                    <a:pt x="467527" y="1228395"/>
                  </a:lnTo>
                  <a:lnTo>
                    <a:pt x="509492" y="1225826"/>
                  </a:lnTo>
                  <a:lnTo>
                    <a:pt x="552831" y="1221841"/>
                  </a:lnTo>
                  <a:lnTo>
                    <a:pt x="597037" y="1216216"/>
                  </a:lnTo>
                  <a:lnTo>
                    <a:pt x="641605" y="1208728"/>
                  </a:lnTo>
                  <a:lnTo>
                    <a:pt x="686030" y="1199152"/>
                  </a:lnTo>
                  <a:lnTo>
                    <a:pt x="729807" y="1187265"/>
                  </a:lnTo>
                  <a:lnTo>
                    <a:pt x="772429" y="1172843"/>
                  </a:lnTo>
                  <a:lnTo>
                    <a:pt x="813391" y="1155662"/>
                  </a:lnTo>
                  <a:lnTo>
                    <a:pt x="852187" y="1135498"/>
                  </a:lnTo>
                  <a:lnTo>
                    <a:pt x="888313" y="1112127"/>
                  </a:lnTo>
                  <a:lnTo>
                    <a:pt x="921262" y="1085326"/>
                  </a:lnTo>
                  <a:lnTo>
                    <a:pt x="950529" y="1054870"/>
                  </a:lnTo>
                  <a:lnTo>
                    <a:pt x="975608" y="1020536"/>
                  </a:lnTo>
                  <a:lnTo>
                    <a:pt x="995994" y="982099"/>
                  </a:lnTo>
                  <a:lnTo>
                    <a:pt x="1010491" y="941281"/>
                  </a:lnTo>
                  <a:lnTo>
                    <a:pt x="378643" y="941281"/>
                  </a:lnTo>
                  <a:lnTo>
                    <a:pt x="350139" y="938503"/>
                  </a:lnTo>
                  <a:lnTo>
                    <a:pt x="336550" y="918823"/>
                  </a:lnTo>
                  <a:lnTo>
                    <a:pt x="332173" y="877784"/>
                  </a:lnTo>
                  <a:lnTo>
                    <a:pt x="334153" y="825596"/>
                  </a:lnTo>
                  <a:lnTo>
                    <a:pt x="339638" y="772468"/>
                  </a:lnTo>
                  <a:lnTo>
                    <a:pt x="345774" y="728611"/>
                  </a:lnTo>
                  <a:lnTo>
                    <a:pt x="369259" y="696888"/>
                  </a:lnTo>
                  <a:lnTo>
                    <a:pt x="382363" y="693320"/>
                  </a:lnTo>
                  <a:lnTo>
                    <a:pt x="990726" y="693320"/>
                  </a:lnTo>
                  <a:lnTo>
                    <a:pt x="987785" y="686808"/>
                  </a:lnTo>
                  <a:lnTo>
                    <a:pt x="962744" y="651517"/>
                  </a:lnTo>
                  <a:lnTo>
                    <a:pt x="933102" y="623038"/>
                  </a:lnTo>
                  <a:lnTo>
                    <a:pt x="899994" y="600730"/>
                  </a:lnTo>
                  <a:lnTo>
                    <a:pt x="864556" y="583955"/>
                  </a:lnTo>
                  <a:lnTo>
                    <a:pt x="827923" y="572073"/>
                  </a:lnTo>
                  <a:lnTo>
                    <a:pt x="759321" y="560850"/>
                  </a:lnTo>
                  <a:lnTo>
                    <a:pt x="689303" y="560850"/>
                  </a:lnTo>
                  <a:lnTo>
                    <a:pt x="688399" y="556808"/>
                  </a:lnTo>
                  <a:lnTo>
                    <a:pt x="731168" y="539090"/>
                  </a:lnTo>
                  <a:lnTo>
                    <a:pt x="773526" y="516101"/>
                  </a:lnTo>
                  <a:lnTo>
                    <a:pt x="813908" y="486039"/>
                  </a:lnTo>
                  <a:lnTo>
                    <a:pt x="829101" y="469193"/>
                  </a:lnTo>
                  <a:lnTo>
                    <a:pt x="376780" y="469193"/>
                  </a:lnTo>
                  <a:lnTo>
                    <a:pt x="346075" y="459784"/>
                  </a:lnTo>
                  <a:lnTo>
                    <a:pt x="333513" y="438416"/>
                  </a:lnTo>
                  <a:lnTo>
                    <a:pt x="330703" y="406259"/>
                  </a:lnTo>
                  <a:lnTo>
                    <a:pt x="334073" y="367864"/>
                  </a:lnTo>
                  <a:lnTo>
                    <a:pt x="340054" y="327781"/>
                  </a:lnTo>
                  <a:lnTo>
                    <a:pt x="366502" y="292583"/>
                  </a:lnTo>
                  <a:lnTo>
                    <a:pt x="421047" y="287736"/>
                  </a:lnTo>
                  <a:lnTo>
                    <a:pt x="873830" y="287736"/>
                  </a:lnTo>
                  <a:lnTo>
                    <a:pt x="866026" y="255432"/>
                  </a:lnTo>
                  <a:lnTo>
                    <a:pt x="848998" y="213471"/>
                  </a:lnTo>
                  <a:lnTo>
                    <a:pt x="826357" y="174299"/>
                  </a:lnTo>
                  <a:lnTo>
                    <a:pt x="798793" y="138276"/>
                  </a:lnTo>
                  <a:lnTo>
                    <a:pt x="766997" y="105763"/>
                  </a:lnTo>
                  <a:lnTo>
                    <a:pt x="731661" y="77119"/>
                  </a:lnTo>
                  <a:lnTo>
                    <a:pt x="693476" y="52704"/>
                  </a:lnTo>
                  <a:lnTo>
                    <a:pt x="653131" y="32879"/>
                  </a:lnTo>
                  <a:lnTo>
                    <a:pt x="611319" y="18002"/>
                  </a:lnTo>
                  <a:lnTo>
                    <a:pt x="566027" y="7690"/>
                  </a:lnTo>
                  <a:lnTo>
                    <a:pt x="520103" y="1979"/>
                  </a:lnTo>
                  <a:lnTo>
                    <a:pt x="473826" y="0"/>
                  </a:lnTo>
                  <a:close/>
                </a:path>
                <a:path w="1024254" h="1230629">
                  <a:moveTo>
                    <a:pt x="990726" y="693320"/>
                  </a:moveTo>
                  <a:lnTo>
                    <a:pt x="382363" y="693320"/>
                  </a:lnTo>
                  <a:lnTo>
                    <a:pt x="420257" y="694357"/>
                  </a:lnTo>
                  <a:lnTo>
                    <a:pt x="461480" y="703615"/>
                  </a:lnTo>
                  <a:lnTo>
                    <a:pt x="500981" y="720969"/>
                  </a:lnTo>
                  <a:lnTo>
                    <a:pt x="533708" y="746291"/>
                  </a:lnTo>
                  <a:lnTo>
                    <a:pt x="554611" y="779455"/>
                  </a:lnTo>
                  <a:lnTo>
                    <a:pt x="558637" y="820336"/>
                  </a:lnTo>
                  <a:lnTo>
                    <a:pt x="540988" y="866794"/>
                  </a:lnTo>
                  <a:lnTo>
                    <a:pt x="507160" y="900830"/>
                  </a:lnTo>
                  <a:lnTo>
                    <a:pt x="464158" y="923732"/>
                  </a:lnTo>
                  <a:lnTo>
                    <a:pt x="418984" y="936786"/>
                  </a:lnTo>
                  <a:lnTo>
                    <a:pt x="378643" y="941281"/>
                  </a:lnTo>
                  <a:lnTo>
                    <a:pt x="1010491" y="941281"/>
                  </a:lnTo>
                  <a:lnTo>
                    <a:pt x="1011182" y="939336"/>
                  </a:lnTo>
                  <a:lnTo>
                    <a:pt x="1020665" y="892024"/>
                  </a:lnTo>
                  <a:lnTo>
                    <a:pt x="1023938" y="839937"/>
                  </a:lnTo>
                  <a:lnTo>
                    <a:pt x="1019517" y="780379"/>
                  </a:lnTo>
                  <a:lnTo>
                    <a:pt x="1007088" y="729549"/>
                  </a:lnTo>
                  <a:lnTo>
                    <a:pt x="990726" y="693320"/>
                  </a:lnTo>
                  <a:close/>
                </a:path>
                <a:path w="1024254" h="1230629">
                  <a:moveTo>
                    <a:pt x="722216" y="559396"/>
                  </a:moveTo>
                  <a:lnTo>
                    <a:pt x="692162" y="560695"/>
                  </a:lnTo>
                  <a:lnTo>
                    <a:pt x="689303" y="560850"/>
                  </a:lnTo>
                  <a:lnTo>
                    <a:pt x="759321" y="560850"/>
                  </a:lnTo>
                  <a:lnTo>
                    <a:pt x="755617" y="560433"/>
                  </a:lnTo>
                  <a:lnTo>
                    <a:pt x="722216" y="559396"/>
                  </a:lnTo>
                  <a:close/>
                </a:path>
                <a:path w="1024254" h="1230629">
                  <a:moveTo>
                    <a:pt x="873830" y="287736"/>
                  </a:moveTo>
                  <a:lnTo>
                    <a:pt x="421047" y="287736"/>
                  </a:lnTo>
                  <a:lnTo>
                    <a:pt x="464537" y="291123"/>
                  </a:lnTo>
                  <a:lnTo>
                    <a:pt x="503316" y="302190"/>
                  </a:lnTo>
                  <a:lnTo>
                    <a:pt x="528924" y="324047"/>
                  </a:lnTo>
                  <a:lnTo>
                    <a:pt x="532898" y="359807"/>
                  </a:lnTo>
                  <a:lnTo>
                    <a:pt x="508484" y="410700"/>
                  </a:lnTo>
                  <a:lnTo>
                    <a:pt x="467790" y="445398"/>
                  </a:lnTo>
                  <a:lnTo>
                    <a:pt x="420620" y="464647"/>
                  </a:lnTo>
                  <a:lnTo>
                    <a:pt x="376780" y="469193"/>
                  </a:lnTo>
                  <a:lnTo>
                    <a:pt x="829101" y="469193"/>
                  </a:lnTo>
                  <a:lnTo>
                    <a:pt x="848043" y="448190"/>
                  </a:lnTo>
                  <a:lnTo>
                    <a:pt x="871657" y="401842"/>
                  </a:lnTo>
                  <a:lnTo>
                    <a:pt x="880478" y="346281"/>
                  </a:lnTo>
                  <a:lnTo>
                    <a:pt x="876750" y="299822"/>
                  </a:lnTo>
                  <a:lnTo>
                    <a:pt x="873830" y="2877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0860" y="2245486"/>
              <a:ext cx="2217419" cy="2457958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2233041" y="5363667"/>
            <a:ext cx="1801495" cy="726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600" b="1">
                <a:solidFill>
                  <a:srgbClr val="009999"/>
                </a:solidFill>
                <a:latin typeface="Carlito"/>
                <a:cs typeface="Carlito"/>
              </a:rPr>
              <a:t>cao</a:t>
            </a:r>
            <a:r>
              <a:rPr dirty="0" sz="4600" spc="-90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600" spc="-25" b="1">
                <a:solidFill>
                  <a:srgbClr val="009999"/>
                </a:solidFill>
                <a:latin typeface="Carlito"/>
                <a:cs typeface="Carlito"/>
              </a:rPr>
              <a:t>ráo</a:t>
            </a:r>
            <a:endParaRPr sz="4600">
              <a:latin typeface="Carlito"/>
              <a:cs typeface="Carlito"/>
            </a:endParaRPr>
          </a:p>
        </p:txBody>
      </p:sp>
      <p:grpSp>
        <p:nvGrpSpPr>
          <p:cNvPr id="24" name="object 24" descr=""/>
          <p:cNvGrpSpPr/>
          <p:nvPr/>
        </p:nvGrpSpPr>
        <p:grpSpPr>
          <a:xfrm>
            <a:off x="403385" y="4917595"/>
            <a:ext cx="1473200" cy="1644014"/>
            <a:chOff x="403385" y="4917595"/>
            <a:chExt cx="1473200" cy="1644014"/>
          </a:xfrm>
        </p:grpSpPr>
        <p:sp>
          <p:nvSpPr>
            <p:cNvPr id="25" name="object 25" descr=""/>
            <p:cNvSpPr/>
            <p:nvPr/>
          </p:nvSpPr>
          <p:spPr>
            <a:xfrm>
              <a:off x="493337" y="5009061"/>
              <a:ext cx="1383665" cy="1552575"/>
            </a:xfrm>
            <a:custGeom>
              <a:avLst/>
              <a:gdLst/>
              <a:ahLst/>
              <a:cxnLst/>
              <a:rect l="l" t="t" r="r" b="b"/>
              <a:pathLst>
                <a:path w="1383664" h="1552575">
                  <a:moveTo>
                    <a:pt x="669547" y="0"/>
                  </a:moveTo>
                  <a:lnTo>
                    <a:pt x="662733" y="0"/>
                  </a:lnTo>
                  <a:lnTo>
                    <a:pt x="635840" y="605"/>
                  </a:lnTo>
                  <a:lnTo>
                    <a:pt x="559966" y="7992"/>
                  </a:lnTo>
                  <a:lnTo>
                    <a:pt x="513424" y="16467"/>
                  </a:lnTo>
                  <a:lnTo>
                    <a:pt x="462771" y="29259"/>
                  </a:lnTo>
                  <a:lnTo>
                    <a:pt x="409226" y="47214"/>
                  </a:lnTo>
                  <a:lnTo>
                    <a:pt x="354009" y="71181"/>
                  </a:lnTo>
                  <a:lnTo>
                    <a:pt x="298339" y="102004"/>
                  </a:lnTo>
                  <a:lnTo>
                    <a:pt x="242951" y="140917"/>
                  </a:lnTo>
                  <a:lnTo>
                    <a:pt x="187454" y="190620"/>
                  </a:lnTo>
                  <a:lnTo>
                    <a:pt x="160502" y="219902"/>
                  </a:lnTo>
                  <a:lnTo>
                    <a:pt x="134528" y="252341"/>
                  </a:lnTo>
                  <a:lnTo>
                    <a:pt x="109866" y="288091"/>
                  </a:lnTo>
                  <a:lnTo>
                    <a:pt x="86851" y="327306"/>
                  </a:lnTo>
                  <a:lnTo>
                    <a:pt x="65818" y="370139"/>
                  </a:lnTo>
                  <a:lnTo>
                    <a:pt x="47102" y="416743"/>
                  </a:lnTo>
                  <a:lnTo>
                    <a:pt x="31038" y="467271"/>
                  </a:lnTo>
                  <a:lnTo>
                    <a:pt x="17961" y="521878"/>
                  </a:lnTo>
                  <a:lnTo>
                    <a:pt x="8206" y="580716"/>
                  </a:lnTo>
                  <a:lnTo>
                    <a:pt x="2107" y="643938"/>
                  </a:lnTo>
                  <a:lnTo>
                    <a:pt x="0" y="711699"/>
                  </a:lnTo>
                  <a:lnTo>
                    <a:pt x="909" y="773371"/>
                  </a:lnTo>
                  <a:lnTo>
                    <a:pt x="3641" y="832654"/>
                  </a:lnTo>
                  <a:lnTo>
                    <a:pt x="8200" y="889554"/>
                  </a:lnTo>
                  <a:lnTo>
                    <a:pt x="14588" y="944075"/>
                  </a:lnTo>
                  <a:lnTo>
                    <a:pt x="22809" y="996222"/>
                  </a:lnTo>
                  <a:lnTo>
                    <a:pt x="32869" y="1045999"/>
                  </a:lnTo>
                  <a:lnTo>
                    <a:pt x="44770" y="1093413"/>
                  </a:lnTo>
                  <a:lnTo>
                    <a:pt x="58516" y="1138467"/>
                  </a:lnTo>
                  <a:lnTo>
                    <a:pt x="74111" y="1181166"/>
                  </a:lnTo>
                  <a:lnTo>
                    <a:pt x="91560" y="1221515"/>
                  </a:lnTo>
                  <a:lnTo>
                    <a:pt x="110865" y="1259519"/>
                  </a:lnTo>
                  <a:lnTo>
                    <a:pt x="132031" y="1295182"/>
                  </a:lnTo>
                  <a:lnTo>
                    <a:pt x="155061" y="1328510"/>
                  </a:lnTo>
                  <a:lnTo>
                    <a:pt x="179960" y="1359507"/>
                  </a:lnTo>
                  <a:lnTo>
                    <a:pt x="206732" y="1388178"/>
                  </a:lnTo>
                  <a:lnTo>
                    <a:pt x="235379" y="1414527"/>
                  </a:lnTo>
                  <a:lnTo>
                    <a:pt x="265906" y="1438561"/>
                  </a:lnTo>
                  <a:lnTo>
                    <a:pt x="298317" y="1460282"/>
                  </a:lnTo>
                  <a:lnTo>
                    <a:pt x="332616" y="1479697"/>
                  </a:lnTo>
                  <a:lnTo>
                    <a:pt x="368806" y="1496810"/>
                  </a:lnTo>
                  <a:lnTo>
                    <a:pt x="406891" y="1511625"/>
                  </a:lnTo>
                  <a:lnTo>
                    <a:pt x="446876" y="1524149"/>
                  </a:lnTo>
                  <a:lnTo>
                    <a:pt x="488764" y="1534384"/>
                  </a:lnTo>
                  <a:lnTo>
                    <a:pt x="532559" y="1542336"/>
                  </a:lnTo>
                  <a:lnTo>
                    <a:pt x="578264" y="1548011"/>
                  </a:lnTo>
                  <a:lnTo>
                    <a:pt x="625884" y="1551412"/>
                  </a:lnTo>
                  <a:lnTo>
                    <a:pt x="675422" y="1552545"/>
                  </a:lnTo>
                  <a:lnTo>
                    <a:pt x="730280" y="1551026"/>
                  </a:lnTo>
                  <a:lnTo>
                    <a:pt x="784503" y="1546510"/>
                  </a:lnTo>
                  <a:lnTo>
                    <a:pt x="837851" y="1539061"/>
                  </a:lnTo>
                  <a:lnTo>
                    <a:pt x="890080" y="1528742"/>
                  </a:lnTo>
                  <a:lnTo>
                    <a:pt x="940948" y="1515614"/>
                  </a:lnTo>
                  <a:lnTo>
                    <a:pt x="990213" y="1499741"/>
                  </a:lnTo>
                  <a:lnTo>
                    <a:pt x="1037632" y="1481185"/>
                  </a:lnTo>
                  <a:lnTo>
                    <a:pt x="1082962" y="1460010"/>
                  </a:lnTo>
                  <a:lnTo>
                    <a:pt x="1125963" y="1436277"/>
                  </a:lnTo>
                  <a:lnTo>
                    <a:pt x="1169450" y="1407927"/>
                  </a:lnTo>
                  <a:lnTo>
                    <a:pt x="1209201" y="1377238"/>
                  </a:lnTo>
                  <a:lnTo>
                    <a:pt x="1245114" y="1344358"/>
                  </a:lnTo>
                  <a:lnTo>
                    <a:pt x="1277090" y="1309430"/>
                  </a:lnTo>
                  <a:lnTo>
                    <a:pt x="1305026" y="1272602"/>
                  </a:lnTo>
                  <a:lnTo>
                    <a:pt x="1328823" y="1234019"/>
                  </a:lnTo>
                  <a:lnTo>
                    <a:pt x="1348380" y="1193827"/>
                  </a:lnTo>
                  <a:lnTo>
                    <a:pt x="1363595" y="1152171"/>
                  </a:lnTo>
                  <a:lnTo>
                    <a:pt x="1374368" y="1109197"/>
                  </a:lnTo>
                  <a:lnTo>
                    <a:pt x="1380598" y="1065052"/>
                  </a:lnTo>
                  <a:lnTo>
                    <a:pt x="1383246" y="1007341"/>
                  </a:lnTo>
                  <a:lnTo>
                    <a:pt x="1380724" y="953079"/>
                  </a:lnTo>
                  <a:lnTo>
                    <a:pt x="1373048" y="902318"/>
                  </a:lnTo>
                  <a:lnTo>
                    <a:pt x="1360234" y="855113"/>
                  </a:lnTo>
                  <a:lnTo>
                    <a:pt x="1342295" y="811516"/>
                  </a:lnTo>
                  <a:lnTo>
                    <a:pt x="725303" y="793504"/>
                  </a:lnTo>
                  <a:lnTo>
                    <a:pt x="725047" y="769540"/>
                  </a:lnTo>
                  <a:lnTo>
                    <a:pt x="725083" y="746441"/>
                  </a:lnTo>
                  <a:lnTo>
                    <a:pt x="725318" y="730076"/>
                  </a:lnTo>
                  <a:lnTo>
                    <a:pt x="726031" y="711197"/>
                  </a:lnTo>
                  <a:lnTo>
                    <a:pt x="1310789" y="711197"/>
                  </a:lnTo>
                  <a:lnTo>
                    <a:pt x="1323290" y="695849"/>
                  </a:lnTo>
                  <a:lnTo>
                    <a:pt x="1348518" y="652769"/>
                  </a:lnTo>
                  <a:lnTo>
                    <a:pt x="1366677" y="607161"/>
                  </a:lnTo>
                  <a:lnTo>
                    <a:pt x="1377654" y="560061"/>
                  </a:lnTo>
                  <a:lnTo>
                    <a:pt x="1381339" y="512508"/>
                  </a:lnTo>
                  <a:lnTo>
                    <a:pt x="1381110" y="486684"/>
                  </a:lnTo>
                  <a:lnTo>
                    <a:pt x="1375158" y="412563"/>
                  </a:lnTo>
                  <a:lnTo>
                    <a:pt x="1366688" y="367511"/>
                  </a:lnTo>
                  <a:lnTo>
                    <a:pt x="1352723" y="319293"/>
                  </a:lnTo>
                  <a:lnTo>
                    <a:pt x="1331891" y="269534"/>
                  </a:lnTo>
                  <a:lnTo>
                    <a:pt x="1302818" y="219854"/>
                  </a:lnTo>
                  <a:lnTo>
                    <a:pt x="1264130" y="171876"/>
                  </a:lnTo>
                  <a:lnTo>
                    <a:pt x="1214454" y="127223"/>
                  </a:lnTo>
                  <a:lnTo>
                    <a:pt x="1181927" y="104592"/>
                  </a:lnTo>
                  <a:lnTo>
                    <a:pt x="1146711" y="84302"/>
                  </a:lnTo>
                  <a:lnTo>
                    <a:pt x="1108624" y="66312"/>
                  </a:lnTo>
                  <a:lnTo>
                    <a:pt x="1067490" y="50582"/>
                  </a:lnTo>
                  <a:lnTo>
                    <a:pt x="1023128" y="37069"/>
                  </a:lnTo>
                  <a:lnTo>
                    <a:pt x="975361" y="25732"/>
                  </a:lnTo>
                  <a:lnTo>
                    <a:pt x="924010" y="16531"/>
                  </a:lnTo>
                  <a:lnTo>
                    <a:pt x="868896" y="9423"/>
                  </a:lnTo>
                  <a:lnTo>
                    <a:pt x="809840" y="4368"/>
                  </a:lnTo>
                  <a:lnTo>
                    <a:pt x="746663" y="1324"/>
                  </a:lnTo>
                  <a:lnTo>
                    <a:pt x="679187" y="250"/>
                  </a:lnTo>
                  <a:lnTo>
                    <a:pt x="669547" y="0"/>
                  </a:lnTo>
                  <a:close/>
                </a:path>
                <a:path w="1383664" h="1552575">
                  <a:moveTo>
                    <a:pt x="1310789" y="711197"/>
                  </a:moveTo>
                  <a:lnTo>
                    <a:pt x="726031" y="711197"/>
                  </a:lnTo>
                  <a:lnTo>
                    <a:pt x="731562" y="720420"/>
                  </a:lnTo>
                  <a:lnTo>
                    <a:pt x="737509" y="729374"/>
                  </a:lnTo>
                  <a:lnTo>
                    <a:pt x="743870" y="738051"/>
                  </a:lnTo>
                  <a:lnTo>
                    <a:pt x="750644" y="746441"/>
                  </a:lnTo>
                  <a:lnTo>
                    <a:pt x="743374" y="757874"/>
                  </a:lnTo>
                  <a:lnTo>
                    <a:pt x="736747" y="769540"/>
                  </a:lnTo>
                  <a:lnTo>
                    <a:pt x="730733" y="781422"/>
                  </a:lnTo>
                  <a:lnTo>
                    <a:pt x="725303" y="793504"/>
                  </a:lnTo>
                  <a:lnTo>
                    <a:pt x="1331900" y="793504"/>
                  </a:lnTo>
                  <a:lnTo>
                    <a:pt x="1319248" y="771582"/>
                  </a:lnTo>
                  <a:lnTo>
                    <a:pt x="1291107" y="735362"/>
                  </a:lnTo>
                  <a:lnTo>
                    <a:pt x="1310789" y="711197"/>
                  </a:lnTo>
                  <a:close/>
                </a:path>
              </a:pathLst>
            </a:custGeom>
            <a:solidFill>
              <a:srgbClr val="993D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403385" y="4917595"/>
              <a:ext cx="1383665" cy="1552575"/>
            </a:xfrm>
            <a:custGeom>
              <a:avLst/>
              <a:gdLst/>
              <a:ahLst/>
              <a:cxnLst/>
              <a:rect l="l" t="t" r="r" b="b"/>
              <a:pathLst>
                <a:path w="1383664" h="1552575">
                  <a:moveTo>
                    <a:pt x="669478" y="0"/>
                  </a:moveTo>
                  <a:lnTo>
                    <a:pt x="601164" y="2987"/>
                  </a:lnTo>
                  <a:lnTo>
                    <a:pt x="559941" y="7992"/>
                  </a:lnTo>
                  <a:lnTo>
                    <a:pt x="513387" y="16467"/>
                  </a:lnTo>
                  <a:lnTo>
                    <a:pt x="462725" y="29259"/>
                  </a:lnTo>
                  <a:lnTo>
                    <a:pt x="409177" y="47214"/>
                  </a:lnTo>
                  <a:lnTo>
                    <a:pt x="353964" y="71181"/>
                  </a:lnTo>
                  <a:lnTo>
                    <a:pt x="298307" y="102004"/>
                  </a:lnTo>
                  <a:lnTo>
                    <a:pt x="242932" y="140881"/>
                  </a:lnTo>
                  <a:lnTo>
                    <a:pt x="187444" y="190573"/>
                  </a:lnTo>
                  <a:lnTo>
                    <a:pt x="160495" y="219856"/>
                  </a:lnTo>
                  <a:lnTo>
                    <a:pt x="134523" y="252299"/>
                  </a:lnTo>
                  <a:lnTo>
                    <a:pt x="109863" y="288055"/>
                  </a:lnTo>
                  <a:lnTo>
                    <a:pt x="86849" y="327277"/>
                  </a:lnTo>
                  <a:lnTo>
                    <a:pt x="65817" y="370116"/>
                  </a:lnTo>
                  <a:lnTo>
                    <a:pt x="47102" y="416726"/>
                  </a:lnTo>
                  <a:lnTo>
                    <a:pt x="31038" y="467258"/>
                  </a:lnTo>
                  <a:lnTo>
                    <a:pt x="17961" y="521866"/>
                  </a:lnTo>
                  <a:lnTo>
                    <a:pt x="8206" y="580701"/>
                  </a:lnTo>
                  <a:lnTo>
                    <a:pt x="2107" y="643915"/>
                  </a:lnTo>
                  <a:lnTo>
                    <a:pt x="0" y="711661"/>
                  </a:lnTo>
                  <a:lnTo>
                    <a:pt x="909" y="773333"/>
                  </a:lnTo>
                  <a:lnTo>
                    <a:pt x="3641" y="832616"/>
                  </a:lnTo>
                  <a:lnTo>
                    <a:pt x="8199" y="889516"/>
                  </a:lnTo>
                  <a:lnTo>
                    <a:pt x="14586" y="944037"/>
                  </a:lnTo>
                  <a:lnTo>
                    <a:pt x="22808" y="996184"/>
                  </a:lnTo>
                  <a:lnTo>
                    <a:pt x="32866" y="1045961"/>
                  </a:lnTo>
                  <a:lnTo>
                    <a:pt x="44767" y="1093374"/>
                  </a:lnTo>
                  <a:lnTo>
                    <a:pt x="58512" y="1138428"/>
                  </a:lnTo>
                  <a:lnTo>
                    <a:pt x="74107" y="1181127"/>
                  </a:lnTo>
                  <a:lnTo>
                    <a:pt x="91554" y="1221475"/>
                  </a:lnTo>
                  <a:lnTo>
                    <a:pt x="110859" y="1259479"/>
                  </a:lnTo>
                  <a:lnTo>
                    <a:pt x="132024" y="1295142"/>
                  </a:lnTo>
                  <a:lnTo>
                    <a:pt x="155053" y="1328470"/>
                  </a:lnTo>
                  <a:lnTo>
                    <a:pt x="179952" y="1359466"/>
                  </a:lnTo>
                  <a:lnTo>
                    <a:pt x="206722" y="1388137"/>
                  </a:lnTo>
                  <a:lnTo>
                    <a:pt x="235369" y="1414487"/>
                  </a:lnTo>
                  <a:lnTo>
                    <a:pt x="265896" y="1438520"/>
                  </a:lnTo>
                  <a:lnTo>
                    <a:pt x="298306" y="1460241"/>
                  </a:lnTo>
                  <a:lnTo>
                    <a:pt x="332604" y="1479656"/>
                  </a:lnTo>
                  <a:lnTo>
                    <a:pt x="368795" y="1496768"/>
                  </a:lnTo>
                  <a:lnTo>
                    <a:pt x="406880" y="1511583"/>
                  </a:lnTo>
                  <a:lnTo>
                    <a:pt x="446865" y="1524106"/>
                  </a:lnTo>
                  <a:lnTo>
                    <a:pt x="488753" y="1534342"/>
                  </a:lnTo>
                  <a:lnTo>
                    <a:pt x="532548" y="1542294"/>
                  </a:lnTo>
                  <a:lnTo>
                    <a:pt x="578254" y="1547968"/>
                  </a:lnTo>
                  <a:lnTo>
                    <a:pt x="625875" y="1551369"/>
                  </a:lnTo>
                  <a:lnTo>
                    <a:pt x="675415" y="1552502"/>
                  </a:lnTo>
                  <a:lnTo>
                    <a:pt x="730257" y="1550984"/>
                  </a:lnTo>
                  <a:lnTo>
                    <a:pt x="784468" y="1546473"/>
                  </a:lnTo>
                  <a:lnTo>
                    <a:pt x="837806" y="1539029"/>
                  </a:lnTo>
                  <a:lnTo>
                    <a:pt x="890026" y="1528715"/>
                  </a:lnTo>
                  <a:lnTo>
                    <a:pt x="940888" y="1515592"/>
                  </a:lnTo>
                  <a:lnTo>
                    <a:pt x="990149" y="1499722"/>
                  </a:lnTo>
                  <a:lnTo>
                    <a:pt x="1037565" y="1481167"/>
                  </a:lnTo>
                  <a:lnTo>
                    <a:pt x="1082894" y="1459988"/>
                  </a:lnTo>
                  <a:lnTo>
                    <a:pt x="1125894" y="1436247"/>
                  </a:lnTo>
                  <a:lnTo>
                    <a:pt x="1169421" y="1407895"/>
                  </a:lnTo>
                  <a:lnTo>
                    <a:pt x="1209197" y="1377207"/>
                  </a:lnTo>
                  <a:lnTo>
                    <a:pt x="1245124" y="1344329"/>
                  </a:lnTo>
                  <a:lnTo>
                    <a:pt x="1277103" y="1309405"/>
                  </a:lnTo>
                  <a:lnTo>
                    <a:pt x="1305036" y="1272583"/>
                  </a:lnTo>
                  <a:lnTo>
                    <a:pt x="1328824" y="1234006"/>
                  </a:lnTo>
                  <a:lnTo>
                    <a:pt x="1348370" y="1193822"/>
                  </a:lnTo>
                  <a:lnTo>
                    <a:pt x="1363574" y="1152175"/>
                  </a:lnTo>
                  <a:lnTo>
                    <a:pt x="1374339" y="1109212"/>
                  </a:lnTo>
                  <a:lnTo>
                    <a:pt x="1380566" y="1065077"/>
                  </a:lnTo>
                  <a:lnTo>
                    <a:pt x="1383214" y="1007359"/>
                  </a:lnTo>
                  <a:lnTo>
                    <a:pt x="1380692" y="953088"/>
                  </a:lnTo>
                  <a:lnTo>
                    <a:pt x="1373016" y="902317"/>
                  </a:lnTo>
                  <a:lnTo>
                    <a:pt x="1360202" y="855101"/>
                  </a:lnTo>
                  <a:lnTo>
                    <a:pt x="1342263" y="811494"/>
                  </a:lnTo>
                  <a:lnTo>
                    <a:pt x="1319216" y="771551"/>
                  </a:lnTo>
                  <a:lnTo>
                    <a:pt x="1291075" y="735325"/>
                  </a:lnTo>
                  <a:lnTo>
                    <a:pt x="1323258" y="695824"/>
                  </a:lnTo>
                  <a:lnTo>
                    <a:pt x="1348486" y="652753"/>
                  </a:lnTo>
                  <a:lnTo>
                    <a:pt x="1366644" y="607152"/>
                  </a:lnTo>
                  <a:lnTo>
                    <a:pt x="1377622" y="560061"/>
                  </a:lnTo>
                  <a:lnTo>
                    <a:pt x="1381307" y="512520"/>
                  </a:lnTo>
                  <a:lnTo>
                    <a:pt x="1381078" y="486682"/>
                  </a:lnTo>
                  <a:lnTo>
                    <a:pt x="1375126" y="412528"/>
                  </a:lnTo>
                  <a:lnTo>
                    <a:pt x="1366657" y="367461"/>
                  </a:lnTo>
                  <a:lnTo>
                    <a:pt x="1352693" y="319235"/>
                  </a:lnTo>
                  <a:lnTo>
                    <a:pt x="1331863" y="269473"/>
                  </a:lnTo>
                  <a:lnTo>
                    <a:pt x="1302792" y="219800"/>
                  </a:lnTo>
                  <a:lnTo>
                    <a:pt x="1264107" y="171842"/>
                  </a:lnTo>
                  <a:lnTo>
                    <a:pt x="1214434" y="127223"/>
                  </a:lnTo>
                  <a:lnTo>
                    <a:pt x="1181905" y="104563"/>
                  </a:lnTo>
                  <a:lnTo>
                    <a:pt x="1146685" y="84256"/>
                  </a:lnTo>
                  <a:lnTo>
                    <a:pt x="1108596" y="66258"/>
                  </a:lnTo>
                  <a:lnTo>
                    <a:pt x="1067458" y="50526"/>
                  </a:lnTo>
                  <a:lnTo>
                    <a:pt x="1023094" y="37018"/>
                  </a:lnTo>
                  <a:lnTo>
                    <a:pt x="975322" y="25690"/>
                  </a:lnTo>
                  <a:lnTo>
                    <a:pt x="923966" y="16499"/>
                  </a:lnTo>
                  <a:lnTo>
                    <a:pt x="868845" y="9403"/>
                  </a:lnTo>
                  <a:lnTo>
                    <a:pt x="809781" y="4358"/>
                  </a:lnTo>
                  <a:lnTo>
                    <a:pt x="746594" y="1321"/>
                  </a:lnTo>
                  <a:lnTo>
                    <a:pt x="669478" y="0"/>
                  </a:lnTo>
                  <a:close/>
                </a:path>
              </a:pathLst>
            </a:custGeom>
            <a:solidFill>
              <a:srgbClr val="FF717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610312" y="5128129"/>
              <a:ext cx="1022985" cy="1186815"/>
            </a:xfrm>
            <a:custGeom>
              <a:avLst/>
              <a:gdLst/>
              <a:ahLst/>
              <a:cxnLst/>
              <a:rect l="l" t="t" r="r" b="b"/>
              <a:pathLst>
                <a:path w="1022985" h="1186814">
                  <a:moveTo>
                    <a:pt x="495458" y="0"/>
                  </a:moveTo>
                  <a:lnTo>
                    <a:pt x="418043" y="4130"/>
                  </a:lnTo>
                  <a:lnTo>
                    <a:pt x="247729" y="55062"/>
                  </a:lnTo>
                  <a:lnTo>
                    <a:pt x="77415" y="210608"/>
                  </a:lnTo>
                  <a:lnTo>
                    <a:pt x="0" y="528580"/>
                  </a:lnTo>
                  <a:lnTo>
                    <a:pt x="1494" y="605212"/>
                  </a:lnTo>
                  <a:lnTo>
                    <a:pt x="5905" y="675845"/>
                  </a:lnTo>
                  <a:lnTo>
                    <a:pt x="13120" y="740710"/>
                  </a:lnTo>
                  <a:lnTo>
                    <a:pt x="23028" y="800039"/>
                  </a:lnTo>
                  <a:lnTo>
                    <a:pt x="35517" y="854065"/>
                  </a:lnTo>
                  <a:lnTo>
                    <a:pt x="50475" y="903019"/>
                  </a:lnTo>
                  <a:lnTo>
                    <a:pt x="67793" y="947134"/>
                  </a:lnTo>
                  <a:lnTo>
                    <a:pt x="87357" y="986641"/>
                  </a:lnTo>
                  <a:lnTo>
                    <a:pt x="109057" y="1021772"/>
                  </a:lnTo>
                  <a:lnTo>
                    <a:pt x="132781" y="1052760"/>
                  </a:lnTo>
                  <a:lnTo>
                    <a:pt x="185855" y="1103233"/>
                  </a:lnTo>
                  <a:lnTo>
                    <a:pt x="245688" y="1139914"/>
                  </a:lnTo>
                  <a:lnTo>
                    <a:pt x="311388" y="1164661"/>
                  </a:lnTo>
                  <a:lnTo>
                    <a:pt x="382064" y="1179329"/>
                  </a:lnTo>
                  <a:lnTo>
                    <a:pt x="456825" y="1185773"/>
                  </a:lnTo>
                  <a:lnTo>
                    <a:pt x="495458" y="1186492"/>
                  </a:lnTo>
                  <a:lnTo>
                    <a:pt x="553328" y="1184447"/>
                  </a:lnTo>
                  <a:lnTo>
                    <a:pt x="609685" y="1178439"/>
                  </a:lnTo>
                  <a:lnTo>
                    <a:pt x="664125" y="1168656"/>
                  </a:lnTo>
                  <a:lnTo>
                    <a:pt x="716248" y="1155285"/>
                  </a:lnTo>
                  <a:lnTo>
                    <a:pt x="765649" y="1138515"/>
                  </a:lnTo>
                  <a:lnTo>
                    <a:pt x="811926" y="1118533"/>
                  </a:lnTo>
                  <a:lnTo>
                    <a:pt x="854678" y="1095528"/>
                  </a:lnTo>
                  <a:lnTo>
                    <a:pt x="893500" y="1069688"/>
                  </a:lnTo>
                  <a:lnTo>
                    <a:pt x="927992" y="1041200"/>
                  </a:lnTo>
                  <a:lnTo>
                    <a:pt x="957750" y="1010253"/>
                  </a:lnTo>
                  <a:lnTo>
                    <a:pt x="982371" y="977035"/>
                  </a:lnTo>
                  <a:lnTo>
                    <a:pt x="1001454" y="941734"/>
                  </a:lnTo>
                  <a:lnTo>
                    <a:pt x="1014595" y="904538"/>
                  </a:lnTo>
                  <a:lnTo>
                    <a:pt x="1021393" y="865635"/>
                  </a:lnTo>
                  <a:lnTo>
                    <a:pt x="1022727" y="802103"/>
                  </a:lnTo>
                  <a:lnTo>
                    <a:pt x="1015242" y="749867"/>
                  </a:lnTo>
                  <a:lnTo>
                    <a:pt x="1000095" y="708055"/>
                  </a:lnTo>
                  <a:lnTo>
                    <a:pt x="978442" y="675798"/>
                  </a:lnTo>
                  <a:lnTo>
                    <a:pt x="920245" y="636465"/>
                  </a:lnTo>
                  <a:lnTo>
                    <a:pt x="849904" y="624901"/>
                  </a:lnTo>
                  <a:lnTo>
                    <a:pt x="796976" y="627377"/>
                  </a:lnTo>
                  <a:lnTo>
                    <a:pt x="756570" y="636835"/>
                  </a:lnTo>
                  <a:lnTo>
                    <a:pt x="708154" y="688891"/>
                  </a:lnTo>
                  <a:lnTo>
                    <a:pt x="697558" y="737583"/>
                  </a:lnTo>
                  <a:lnTo>
                    <a:pt x="694313" y="805448"/>
                  </a:lnTo>
                  <a:lnTo>
                    <a:pt x="686931" y="834982"/>
                  </a:lnTo>
                  <a:lnTo>
                    <a:pt x="662514" y="859882"/>
                  </a:lnTo>
                  <a:lnTo>
                    <a:pt x="617654" y="877075"/>
                  </a:lnTo>
                  <a:lnTo>
                    <a:pt x="548943" y="883489"/>
                  </a:lnTo>
                  <a:lnTo>
                    <a:pt x="497629" y="877675"/>
                  </a:lnTo>
                  <a:lnTo>
                    <a:pt x="453380" y="861603"/>
                  </a:lnTo>
                  <a:lnTo>
                    <a:pt x="417206" y="837322"/>
                  </a:lnTo>
                  <a:lnTo>
                    <a:pt x="390117" y="806883"/>
                  </a:lnTo>
                  <a:lnTo>
                    <a:pt x="373122" y="772338"/>
                  </a:lnTo>
                  <a:lnTo>
                    <a:pt x="366646" y="678443"/>
                  </a:lnTo>
                  <a:lnTo>
                    <a:pt x="365567" y="624150"/>
                  </a:lnTo>
                  <a:lnTo>
                    <a:pt x="365018" y="573238"/>
                  </a:lnTo>
                  <a:lnTo>
                    <a:pt x="366019" y="526084"/>
                  </a:lnTo>
                  <a:lnTo>
                    <a:pt x="369594" y="483064"/>
                  </a:lnTo>
                  <a:lnTo>
                    <a:pt x="376764" y="444556"/>
                  </a:lnTo>
                  <a:lnTo>
                    <a:pt x="405975" y="382586"/>
                  </a:lnTo>
                  <a:lnTo>
                    <a:pt x="461828" y="343191"/>
                  </a:lnTo>
                  <a:lnTo>
                    <a:pt x="502300" y="332902"/>
                  </a:lnTo>
                  <a:lnTo>
                    <a:pt x="552498" y="329388"/>
                  </a:lnTo>
                  <a:lnTo>
                    <a:pt x="612358" y="335737"/>
                  </a:lnTo>
                  <a:lnTo>
                    <a:pt x="656918" y="352476"/>
                  </a:lnTo>
                  <a:lnTo>
                    <a:pt x="684722" y="376143"/>
                  </a:lnTo>
                  <a:lnTo>
                    <a:pt x="694313" y="403276"/>
                  </a:lnTo>
                  <a:lnTo>
                    <a:pt x="701696" y="435829"/>
                  </a:lnTo>
                  <a:lnTo>
                    <a:pt x="726116" y="458894"/>
                  </a:lnTo>
                  <a:lnTo>
                    <a:pt x="770977" y="472621"/>
                  </a:lnTo>
                  <a:lnTo>
                    <a:pt x="839683" y="477163"/>
                  </a:lnTo>
                  <a:lnTo>
                    <a:pt x="903619" y="469471"/>
                  </a:lnTo>
                  <a:lnTo>
                    <a:pt x="951402" y="449263"/>
                  </a:lnTo>
                  <a:lnTo>
                    <a:pt x="985052" y="420846"/>
                  </a:lnTo>
                  <a:lnTo>
                    <a:pt x="1006587" y="388526"/>
                  </a:lnTo>
                  <a:lnTo>
                    <a:pt x="1021393" y="329401"/>
                  </a:lnTo>
                  <a:lnTo>
                    <a:pt x="1020410" y="293067"/>
                  </a:lnTo>
                  <a:lnTo>
                    <a:pt x="1011260" y="225474"/>
                  </a:lnTo>
                  <a:lnTo>
                    <a:pt x="989675" y="165274"/>
                  </a:lnTo>
                  <a:lnTo>
                    <a:pt x="952225" y="113220"/>
                  </a:lnTo>
                  <a:lnTo>
                    <a:pt x="895483" y="70066"/>
                  </a:lnTo>
                  <a:lnTo>
                    <a:pt x="858806" y="52062"/>
                  </a:lnTo>
                  <a:lnTo>
                    <a:pt x="816020" y="36566"/>
                  </a:lnTo>
                  <a:lnTo>
                    <a:pt x="766697" y="23672"/>
                  </a:lnTo>
                  <a:lnTo>
                    <a:pt x="710407" y="13474"/>
                  </a:lnTo>
                  <a:lnTo>
                    <a:pt x="646724" y="6067"/>
                  </a:lnTo>
                  <a:lnTo>
                    <a:pt x="575217" y="1544"/>
                  </a:lnTo>
                  <a:lnTo>
                    <a:pt x="495458" y="0"/>
                  </a:lnTo>
                  <a:close/>
                </a:path>
              </a:pathLst>
            </a:custGeom>
            <a:solidFill>
              <a:srgbClr val="1335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83317" y="5100777"/>
              <a:ext cx="1022985" cy="1186815"/>
            </a:xfrm>
            <a:custGeom>
              <a:avLst/>
              <a:gdLst/>
              <a:ahLst/>
              <a:cxnLst/>
              <a:rect l="l" t="t" r="r" b="b"/>
              <a:pathLst>
                <a:path w="1022985" h="1186814">
                  <a:moveTo>
                    <a:pt x="495458" y="0"/>
                  </a:moveTo>
                  <a:lnTo>
                    <a:pt x="418043" y="4111"/>
                  </a:lnTo>
                  <a:lnTo>
                    <a:pt x="247729" y="55006"/>
                  </a:lnTo>
                  <a:lnTo>
                    <a:pt x="77415" y="210524"/>
                  </a:lnTo>
                  <a:lnTo>
                    <a:pt x="0" y="528505"/>
                  </a:lnTo>
                  <a:lnTo>
                    <a:pt x="1494" y="605137"/>
                  </a:lnTo>
                  <a:lnTo>
                    <a:pt x="5905" y="675770"/>
                  </a:lnTo>
                  <a:lnTo>
                    <a:pt x="13120" y="740635"/>
                  </a:lnTo>
                  <a:lnTo>
                    <a:pt x="23028" y="799965"/>
                  </a:lnTo>
                  <a:lnTo>
                    <a:pt x="35517" y="853992"/>
                  </a:lnTo>
                  <a:lnTo>
                    <a:pt x="50475" y="902947"/>
                  </a:lnTo>
                  <a:lnTo>
                    <a:pt x="67793" y="947062"/>
                  </a:lnTo>
                  <a:lnTo>
                    <a:pt x="87357" y="986570"/>
                  </a:lnTo>
                  <a:lnTo>
                    <a:pt x="109057" y="1021702"/>
                  </a:lnTo>
                  <a:lnTo>
                    <a:pt x="132781" y="1052691"/>
                  </a:lnTo>
                  <a:lnTo>
                    <a:pt x="185855" y="1103165"/>
                  </a:lnTo>
                  <a:lnTo>
                    <a:pt x="245688" y="1139848"/>
                  </a:lnTo>
                  <a:lnTo>
                    <a:pt x="311388" y="1164596"/>
                  </a:lnTo>
                  <a:lnTo>
                    <a:pt x="382064" y="1179265"/>
                  </a:lnTo>
                  <a:lnTo>
                    <a:pt x="456825" y="1185710"/>
                  </a:lnTo>
                  <a:lnTo>
                    <a:pt x="495458" y="1186429"/>
                  </a:lnTo>
                  <a:lnTo>
                    <a:pt x="553328" y="1184384"/>
                  </a:lnTo>
                  <a:lnTo>
                    <a:pt x="609685" y="1178375"/>
                  </a:lnTo>
                  <a:lnTo>
                    <a:pt x="664125" y="1168590"/>
                  </a:lnTo>
                  <a:lnTo>
                    <a:pt x="716248" y="1155217"/>
                  </a:lnTo>
                  <a:lnTo>
                    <a:pt x="765649" y="1138445"/>
                  </a:lnTo>
                  <a:lnTo>
                    <a:pt x="811926" y="1118461"/>
                  </a:lnTo>
                  <a:lnTo>
                    <a:pt x="854678" y="1095453"/>
                  </a:lnTo>
                  <a:lnTo>
                    <a:pt x="893500" y="1069610"/>
                  </a:lnTo>
                  <a:lnTo>
                    <a:pt x="927992" y="1041120"/>
                  </a:lnTo>
                  <a:lnTo>
                    <a:pt x="957750" y="1010171"/>
                  </a:lnTo>
                  <a:lnTo>
                    <a:pt x="982371" y="976951"/>
                  </a:lnTo>
                  <a:lnTo>
                    <a:pt x="1001454" y="941648"/>
                  </a:lnTo>
                  <a:lnTo>
                    <a:pt x="1014595" y="904451"/>
                  </a:lnTo>
                  <a:lnTo>
                    <a:pt x="1021393" y="865547"/>
                  </a:lnTo>
                  <a:lnTo>
                    <a:pt x="1022712" y="802015"/>
                  </a:lnTo>
                  <a:lnTo>
                    <a:pt x="1015221" y="749779"/>
                  </a:lnTo>
                  <a:lnTo>
                    <a:pt x="1000073" y="707968"/>
                  </a:lnTo>
                  <a:lnTo>
                    <a:pt x="978423" y="675710"/>
                  </a:lnTo>
                  <a:lnTo>
                    <a:pt x="920238" y="636377"/>
                  </a:lnTo>
                  <a:lnTo>
                    <a:pt x="849904" y="624813"/>
                  </a:lnTo>
                  <a:lnTo>
                    <a:pt x="796976" y="627289"/>
                  </a:lnTo>
                  <a:lnTo>
                    <a:pt x="756570" y="636747"/>
                  </a:lnTo>
                  <a:lnTo>
                    <a:pt x="708154" y="688803"/>
                  </a:lnTo>
                  <a:lnTo>
                    <a:pt x="697558" y="737495"/>
                  </a:lnTo>
                  <a:lnTo>
                    <a:pt x="694313" y="805360"/>
                  </a:lnTo>
                  <a:lnTo>
                    <a:pt x="686931" y="834895"/>
                  </a:lnTo>
                  <a:lnTo>
                    <a:pt x="662514" y="859794"/>
                  </a:lnTo>
                  <a:lnTo>
                    <a:pt x="617654" y="876987"/>
                  </a:lnTo>
                  <a:lnTo>
                    <a:pt x="548943" y="883401"/>
                  </a:lnTo>
                  <a:lnTo>
                    <a:pt x="497629" y="877588"/>
                  </a:lnTo>
                  <a:lnTo>
                    <a:pt x="453380" y="861515"/>
                  </a:lnTo>
                  <a:lnTo>
                    <a:pt x="417206" y="837234"/>
                  </a:lnTo>
                  <a:lnTo>
                    <a:pt x="390117" y="806795"/>
                  </a:lnTo>
                  <a:lnTo>
                    <a:pt x="373122" y="772251"/>
                  </a:lnTo>
                  <a:lnTo>
                    <a:pt x="366646" y="678352"/>
                  </a:lnTo>
                  <a:lnTo>
                    <a:pt x="365567" y="624058"/>
                  </a:lnTo>
                  <a:lnTo>
                    <a:pt x="365018" y="573145"/>
                  </a:lnTo>
                  <a:lnTo>
                    <a:pt x="366019" y="525990"/>
                  </a:lnTo>
                  <a:lnTo>
                    <a:pt x="369594" y="482971"/>
                  </a:lnTo>
                  <a:lnTo>
                    <a:pt x="376764" y="444464"/>
                  </a:lnTo>
                  <a:lnTo>
                    <a:pt x="405975" y="382495"/>
                  </a:lnTo>
                  <a:lnTo>
                    <a:pt x="461828" y="343102"/>
                  </a:lnTo>
                  <a:lnTo>
                    <a:pt x="502300" y="332814"/>
                  </a:lnTo>
                  <a:lnTo>
                    <a:pt x="552498" y="329300"/>
                  </a:lnTo>
                  <a:lnTo>
                    <a:pt x="612358" y="335649"/>
                  </a:lnTo>
                  <a:lnTo>
                    <a:pt x="656918" y="352388"/>
                  </a:lnTo>
                  <a:lnTo>
                    <a:pt x="684722" y="376055"/>
                  </a:lnTo>
                  <a:lnTo>
                    <a:pt x="694313" y="403188"/>
                  </a:lnTo>
                  <a:lnTo>
                    <a:pt x="701696" y="435741"/>
                  </a:lnTo>
                  <a:lnTo>
                    <a:pt x="726116" y="458806"/>
                  </a:lnTo>
                  <a:lnTo>
                    <a:pt x="770977" y="472534"/>
                  </a:lnTo>
                  <a:lnTo>
                    <a:pt x="839683" y="477076"/>
                  </a:lnTo>
                  <a:lnTo>
                    <a:pt x="903615" y="469383"/>
                  </a:lnTo>
                  <a:lnTo>
                    <a:pt x="951397" y="449175"/>
                  </a:lnTo>
                  <a:lnTo>
                    <a:pt x="985047" y="420758"/>
                  </a:lnTo>
                  <a:lnTo>
                    <a:pt x="1006585" y="388438"/>
                  </a:lnTo>
                  <a:lnTo>
                    <a:pt x="1021393" y="329313"/>
                  </a:lnTo>
                  <a:lnTo>
                    <a:pt x="1020410" y="292973"/>
                  </a:lnTo>
                  <a:lnTo>
                    <a:pt x="1011260" y="225370"/>
                  </a:lnTo>
                  <a:lnTo>
                    <a:pt x="989675" y="165164"/>
                  </a:lnTo>
                  <a:lnTo>
                    <a:pt x="952225" y="113111"/>
                  </a:lnTo>
                  <a:lnTo>
                    <a:pt x="895483" y="69966"/>
                  </a:lnTo>
                  <a:lnTo>
                    <a:pt x="858806" y="51970"/>
                  </a:lnTo>
                  <a:lnTo>
                    <a:pt x="816020" y="36483"/>
                  </a:lnTo>
                  <a:lnTo>
                    <a:pt x="766697" y="23600"/>
                  </a:lnTo>
                  <a:lnTo>
                    <a:pt x="710407" y="13417"/>
                  </a:lnTo>
                  <a:lnTo>
                    <a:pt x="646724" y="6026"/>
                  </a:lnTo>
                  <a:lnTo>
                    <a:pt x="575217" y="1522"/>
                  </a:lnTo>
                  <a:lnTo>
                    <a:pt x="4954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9" name="object 29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89392" y="4969764"/>
            <a:ext cx="3428238" cy="1520190"/>
          </a:xfrm>
          <a:prstGeom prst="rect">
            <a:avLst/>
          </a:prstGeom>
        </p:spPr>
      </p:pic>
      <p:sp>
        <p:nvSpPr>
          <p:cNvPr id="30" name="object 30" descr=""/>
          <p:cNvSpPr txBox="1"/>
          <p:nvPr/>
        </p:nvSpPr>
        <p:spPr>
          <a:xfrm>
            <a:off x="8749030" y="5332272"/>
            <a:ext cx="2110740" cy="7264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600" b="1">
                <a:solidFill>
                  <a:srgbClr val="009999"/>
                </a:solidFill>
                <a:latin typeface="Carlito"/>
                <a:cs typeface="Carlito"/>
              </a:rPr>
              <a:t>khổng</a:t>
            </a:r>
            <a:r>
              <a:rPr dirty="0" sz="4600" spc="-45" b="1">
                <a:solidFill>
                  <a:srgbClr val="009999"/>
                </a:solidFill>
                <a:latin typeface="Carlito"/>
                <a:cs typeface="Carlito"/>
              </a:rPr>
              <a:t> </a:t>
            </a:r>
            <a:r>
              <a:rPr dirty="0" sz="4600" spc="-25" b="1">
                <a:solidFill>
                  <a:srgbClr val="009999"/>
                </a:solidFill>
                <a:latin typeface="Carlito"/>
                <a:cs typeface="Carlito"/>
              </a:rPr>
              <a:t>lồ</a:t>
            </a:r>
            <a:endParaRPr sz="4600">
              <a:latin typeface="Carlito"/>
              <a:cs typeface="Carlito"/>
            </a:endParaRPr>
          </a:p>
        </p:txBody>
      </p:sp>
      <p:grpSp>
        <p:nvGrpSpPr>
          <p:cNvPr id="31" name="object 31" descr=""/>
          <p:cNvGrpSpPr/>
          <p:nvPr/>
        </p:nvGrpSpPr>
        <p:grpSpPr>
          <a:xfrm>
            <a:off x="7027164" y="4917480"/>
            <a:ext cx="1630680" cy="1644650"/>
            <a:chOff x="7027164" y="4917480"/>
            <a:chExt cx="1630680" cy="1644650"/>
          </a:xfrm>
        </p:grpSpPr>
        <p:sp>
          <p:nvSpPr>
            <p:cNvPr id="32" name="object 32" descr=""/>
            <p:cNvSpPr/>
            <p:nvPr/>
          </p:nvSpPr>
          <p:spPr>
            <a:xfrm>
              <a:off x="7204510" y="5009203"/>
              <a:ext cx="1365885" cy="1552575"/>
            </a:xfrm>
            <a:custGeom>
              <a:avLst/>
              <a:gdLst/>
              <a:ahLst/>
              <a:cxnLst/>
              <a:rect l="l" t="t" r="r" b="b"/>
              <a:pathLst>
                <a:path w="1365884" h="1552575">
                  <a:moveTo>
                    <a:pt x="471614" y="0"/>
                  </a:moveTo>
                  <a:lnTo>
                    <a:pt x="304097" y="0"/>
                  </a:lnTo>
                  <a:lnTo>
                    <a:pt x="257599" y="4416"/>
                  </a:lnTo>
                  <a:lnTo>
                    <a:pt x="212448" y="17092"/>
                  </a:lnTo>
                  <a:lnTo>
                    <a:pt x="169480" y="37168"/>
                  </a:lnTo>
                  <a:lnTo>
                    <a:pt x="129529" y="63785"/>
                  </a:lnTo>
                  <a:lnTo>
                    <a:pt x="93432" y="96081"/>
                  </a:lnTo>
                  <a:lnTo>
                    <a:pt x="62025" y="133199"/>
                  </a:lnTo>
                  <a:lnTo>
                    <a:pt x="36142" y="174277"/>
                  </a:lnTo>
                  <a:lnTo>
                    <a:pt x="16620" y="218456"/>
                  </a:lnTo>
                  <a:lnTo>
                    <a:pt x="4294" y="264877"/>
                  </a:lnTo>
                  <a:lnTo>
                    <a:pt x="65" y="311945"/>
                  </a:lnTo>
                  <a:lnTo>
                    <a:pt x="0" y="1239454"/>
                  </a:lnTo>
                  <a:lnTo>
                    <a:pt x="4294" y="1287265"/>
                  </a:lnTo>
                  <a:lnTo>
                    <a:pt x="16619" y="1333692"/>
                  </a:lnTo>
                  <a:lnTo>
                    <a:pt x="36140" y="1377875"/>
                  </a:lnTo>
                  <a:lnTo>
                    <a:pt x="62022" y="1418954"/>
                  </a:lnTo>
                  <a:lnTo>
                    <a:pt x="93428" y="1456071"/>
                  </a:lnTo>
                  <a:lnTo>
                    <a:pt x="129525" y="1488367"/>
                  </a:lnTo>
                  <a:lnTo>
                    <a:pt x="169475" y="1514981"/>
                  </a:lnTo>
                  <a:lnTo>
                    <a:pt x="212444" y="1535055"/>
                  </a:lnTo>
                  <a:lnTo>
                    <a:pt x="257597" y="1547729"/>
                  </a:lnTo>
                  <a:lnTo>
                    <a:pt x="304098" y="1552145"/>
                  </a:lnTo>
                  <a:lnTo>
                    <a:pt x="401610" y="1552462"/>
                  </a:lnTo>
                  <a:lnTo>
                    <a:pt x="447573" y="1552148"/>
                  </a:lnTo>
                  <a:lnTo>
                    <a:pt x="495578" y="1551020"/>
                  </a:lnTo>
                  <a:lnTo>
                    <a:pt x="545318" y="1548795"/>
                  </a:lnTo>
                  <a:lnTo>
                    <a:pt x="596463" y="1545193"/>
                  </a:lnTo>
                  <a:lnTo>
                    <a:pt x="648682" y="1539934"/>
                  </a:lnTo>
                  <a:lnTo>
                    <a:pt x="701645" y="1532735"/>
                  </a:lnTo>
                  <a:lnTo>
                    <a:pt x="755021" y="1523317"/>
                  </a:lnTo>
                  <a:lnTo>
                    <a:pt x="808479" y="1511397"/>
                  </a:lnTo>
                  <a:lnTo>
                    <a:pt x="861689" y="1496695"/>
                  </a:lnTo>
                  <a:lnTo>
                    <a:pt x="914320" y="1478931"/>
                  </a:lnTo>
                  <a:lnTo>
                    <a:pt x="966041" y="1457822"/>
                  </a:lnTo>
                  <a:lnTo>
                    <a:pt x="1010858" y="1436113"/>
                  </a:lnTo>
                  <a:lnTo>
                    <a:pt x="1053103" y="1412229"/>
                  </a:lnTo>
                  <a:lnTo>
                    <a:pt x="1092755" y="1386201"/>
                  </a:lnTo>
                  <a:lnTo>
                    <a:pt x="1129796" y="1358057"/>
                  </a:lnTo>
                  <a:lnTo>
                    <a:pt x="1164209" y="1327828"/>
                  </a:lnTo>
                  <a:lnTo>
                    <a:pt x="1195975" y="1295542"/>
                  </a:lnTo>
                  <a:lnTo>
                    <a:pt x="1225075" y="1261229"/>
                  </a:lnTo>
                  <a:lnTo>
                    <a:pt x="1251491" y="1224919"/>
                  </a:lnTo>
                  <a:lnTo>
                    <a:pt x="1275204" y="1186640"/>
                  </a:lnTo>
                  <a:lnTo>
                    <a:pt x="1296197" y="1146424"/>
                  </a:lnTo>
                  <a:lnTo>
                    <a:pt x="1314450" y="1104297"/>
                  </a:lnTo>
                  <a:lnTo>
                    <a:pt x="1329946" y="1060291"/>
                  </a:lnTo>
                  <a:lnTo>
                    <a:pt x="1342665" y="1014435"/>
                  </a:lnTo>
                  <a:lnTo>
                    <a:pt x="1352590" y="966758"/>
                  </a:lnTo>
                  <a:lnTo>
                    <a:pt x="1359702" y="917289"/>
                  </a:lnTo>
                  <a:lnTo>
                    <a:pt x="1363983" y="866059"/>
                  </a:lnTo>
                  <a:lnTo>
                    <a:pt x="1364514" y="846388"/>
                  </a:lnTo>
                  <a:lnTo>
                    <a:pt x="680980" y="846388"/>
                  </a:lnTo>
                  <a:lnTo>
                    <a:pt x="680980" y="685324"/>
                  </a:lnTo>
                  <a:lnTo>
                    <a:pt x="1359695" y="685324"/>
                  </a:lnTo>
                  <a:lnTo>
                    <a:pt x="1355069" y="640704"/>
                  </a:lnTo>
                  <a:lnTo>
                    <a:pt x="1347036" y="587387"/>
                  </a:lnTo>
                  <a:lnTo>
                    <a:pt x="1336718" y="536165"/>
                  </a:lnTo>
                  <a:lnTo>
                    <a:pt x="1324121" y="487052"/>
                  </a:lnTo>
                  <a:lnTo>
                    <a:pt x="1309248" y="440060"/>
                  </a:lnTo>
                  <a:lnTo>
                    <a:pt x="1292106" y="395203"/>
                  </a:lnTo>
                  <a:lnTo>
                    <a:pt x="1272699" y="352493"/>
                  </a:lnTo>
                  <a:lnTo>
                    <a:pt x="1251031" y="311945"/>
                  </a:lnTo>
                  <a:lnTo>
                    <a:pt x="1227108" y="273570"/>
                  </a:lnTo>
                  <a:lnTo>
                    <a:pt x="1200934" y="237382"/>
                  </a:lnTo>
                  <a:lnTo>
                    <a:pt x="1172515" y="203394"/>
                  </a:lnTo>
                  <a:lnTo>
                    <a:pt x="1141854" y="171620"/>
                  </a:lnTo>
                  <a:lnTo>
                    <a:pt x="1103012" y="137319"/>
                  </a:lnTo>
                  <a:lnTo>
                    <a:pt x="1061494" y="106698"/>
                  </a:lnTo>
                  <a:lnTo>
                    <a:pt x="1017530" y="79850"/>
                  </a:lnTo>
                  <a:lnTo>
                    <a:pt x="971347" y="56866"/>
                  </a:lnTo>
                  <a:lnTo>
                    <a:pt x="923176" y="37839"/>
                  </a:lnTo>
                  <a:lnTo>
                    <a:pt x="873244" y="22862"/>
                  </a:lnTo>
                  <a:lnTo>
                    <a:pt x="821782" y="12025"/>
                  </a:lnTo>
                  <a:lnTo>
                    <a:pt x="769018" y="5422"/>
                  </a:lnTo>
                  <a:lnTo>
                    <a:pt x="715181" y="3145"/>
                  </a:lnTo>
                  <a:lnTo>
                    <a:pt x="471614" y="0"/>
                  </a:lnTo>
                  <a:close/>
                </a:path>
                <a:path w="1365884" h="1552575">
                  <a:moveTo>
                    <a:pt x="1359695" y="685324"/>
                  </a:moveTo>
                  <a:lnTo>
                    <a:pt x="680980" y="685324"/>
                  </a:lnTo>
                  <a:lnTo>
                    <a:pt x="682975" y="714266"/>
                  </a:lnTo>
                  <a:lnTo>
                    <a:pt x="683999" y="746585"/>
                  </a:lnTo>
                  <a:lnTo>
                    <a:pt x="684377" y="779449"/>
                  </a:lnTo>
                  <a:lnTo>
                    <a:pt x="684431" y="813095"/>
                  </a:lnTo>
                  <a:lnTo>
                    <a:pt x="684131" y="823968"/>
                  </a:lnTo>
                  <a:lnTo>
                    <a:pt x="683343" y="833115"/>
                  </a:lnTo>
                  <a:lnTo>
                    <a:pt x="682237" y="840575"/>
                  </a:lnTo>
                  <a:lnTo>
                    <a:pt x="680980" y="846388"/>
                  </a:lnTo>
                  <a:lnTo>
                    <a:pt x="1364514" y="846388"/>
                  </a:lnTo>
                  <a:lnTo>
                    <a:pt x="1365414" y="813095"/>
                  </a:lnTo>
                  <a:lnTo>
                    <a:pt x="1364263" y="753571"/>
                  </a:lnTo>
                  <a:lnTo>
                    <a:pt x="1360813" y="696103"/>
                  </a:lnTo>
                  <a:lnTo>
                    <a:pt x="1359695" y="685324"/>
                  </a:lnTo>
                  <a:close/>
                </a:path>
              </a:pathLst>
            </a:custGeom>
            <a:solidFill>
              <a:srgbClr val="BA80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7115305" y="4917480"/>
              <a:ext cx="1365885" cy="1552575"/>
            </a:xfrm>
            <a:custGeom>
              <a:avLst/>
              <a:gdLst/>
              <a:ahLst/>
              <a:cxnLst/>
              <a:rect l="l" t="t" r="r" b="b"/>
              <a:pathLst>
                <a:path w="1365884" h="1552575">
                  <a:moveTo>
                    <a:pt x="471665" y="0"/>
                  </a:moveTo>
                  <a:lnTo>
                    <a:pt x="304160" y="0"/>
                  </a:lnTo>
                  <a:lnTo>
                    <a:pt x="257646" y="4416"/>
                  </a:lnTo>
                  <a:lnTo>
                    <a:pt x="212481" y="17092"/>
                  </a:lnTo>
                  <a:lnTo>
                    <a:pt x="169502" y="37168"/>
                  </a:lnTo>
                  <a:lnTo>
                    <a:pt x="129544" y="63784"/>
                  </a:lnTo>
                  <a:lnTo>
                    <a:pt x="93441" y="96080"/>
                  </a:lnTo>
                  <a:lnTo>
                    <a:pt x="62029" y="133196"/>
                  </a:lnTo>
                  <a:lnTo>
                    <a:pt x="36144" y="174273"/>
                  </a:lnTo>
                  <a:lnTo>
                    <a:pt x="16621" y="218450"/>
                  </a:lnTo>
                  <a:lnTo>
                    <a:pt x="4294" y="264867"/>
                  </a:lnTo>
                  <a:lnTo>
                    <a:pt x="0" y="312666"/>
                  </a:lnTo>
                  <a:lnTo>
                    <a:pt x="0" y="1239429"/>
                  </a:lnTo>
                  <a:lnTo>
                    <a:pt x="4294" y="1287254"/>
                  </a:lnTo>
                  <a:lnTo>
                    <a:pt x="16621" y="1333692"/>
                  </a:lnTo>
                  <a:lnTo>
                    <a:pt x="36145" y="1377884"/>
                  </a:lnTo>
                  <a:lnTo>
                    <a:pt x="62030" y="1418970"/>
                  </a:lnTo>
                  <a:lnTo>
                    <a:pt x="93442" y="1456093"/>
                  </a:lnTo>
                  <a:lnTo>
                    <a:pt x="129544" y="1488393"/>
                  </a:lnTo>
                  <a:lnTo>
                    <a:pt x="169503" y="1515012"/>
                  </a:lnTo>
                  <a:lnTo>
                    <a:pt x="212482" y="1535090"/>
                  </a:lnTo>
                  <a:lnTo>
                    <a:pt x="257646" y="1547768"/>
                  </a:lnTo>
                  <a:lnTo>
                    <a:pt x="304161" y="1552188"/>
                  </a:lnTo>
                  <a:lnTo>
                    <a:pt x="447573" y="1552148"/>
                  </a:lnTo>
                  <a:lnTo>
                    <a:pt x="495570" y="1551021"/>
                  </a:lnTo>
                  <a:lnTo>
                    <a:pt x="545306" y="1548799"/>
                  </a:lnTo>
                  <a:lnTo>
                    <a:pt x="596450" y="1545199"/>
                  </a:lnTo>
                  <a:lnTo>
                    <a:pt x="648672" y="1539941"/>
                  </a:lnTo>
                  <a:lnTo>
                    <a:pt x="701639" y="1532744"/>
                  </a:lnTo>
                  <a:lnTo>
                    <a:pt x="755020" y="1523325"/>
                  </a:lnTo>
                  <a:lnTo>
                    <a:pt x="808483" y="1511403"/>
                  </a:lnTo>
                  <a:lnTo>
                    <a:pt x="861698" y="1496696"/>
                  </a:lnTo>
                  <a:lnTo>
                    <a:pt x="914332" y="1478924"/>
                  </a:lnTo>
                  <a:lnTo>
                    <a:pt x="966055" y="1457804"/>
                  </a:lnTo>
                  <a:lnTo>
                    <a:pt x="1010870" y="1436102"/>
                  </a:lnTo>
                  <a:lnTo>
                    <a:pt x="1053113" y="1412224"/>
                  </a:lnTo>
                  <a:lnTo>
                    <a:pt x="1092763" y="1386201"/>
                  </a:lnTo>
                  <a:lnTo>
                    <a:pt x="1129804" y="1358062"/>
                  </a:lnTo>
                  <a:lnTo>
                    <a:pt x="1164215" y="1327836"/>
                  </a:lnTo>
                  <a:lnTo>
                    <a:pt x="1195980" y="1295553"/>
                  </a:lnTo>
                  <a:lnTo>
                    <a:pt x="1225079" y="1261244"/>
                  </a:lnTo>
                  <a:lnTo>
                    <a:pt x="1251494" y="1224936"/>
                  </a:lnTo>
                  <a:lnTo>
                    <a:pt x="1275207" y="1186660"/>
                  </a:lnTo>
                  <a:lnTo>
                    <a:pt x="1296199" y="1146445"/>
                  </a:lnTo>
                  <a:lnTo>
                    <a:pt x="1314452" y="1104322"/>
                  </a:lnTo>
                  <a:lnTo>
                    <a:pt x="1329948" y="1060319"/>
                  </a:lnTo>
                  <a:lnTo>
                    <a:pt x="1342667" y="1014466"/>
                  </a:lnTo>
                  <a:lnTo>
                    <a:pt x="1352592" y="966792"/>
                  </a:lnTo>
                  <a:lnTo>
                    <a:pt x="1359704" y="917328"/>
                  </a:lnTo>
                  <a:lnTo>
                    <a:pt x="1363985" y="866103"/>
                  </a:lnTo>
                  <a:lnTo>
                    <a:pt x="1365416" y="813146"/>
                  </a:lnTo>
                  <a:lnTo>
                    <a:pt x="1364265" y="753620"/>
                  </a:lnTo>
                  <a:lnTo>
                    <a:pt x="1360815" y="696148"/>
                  </a:lnTo>
                  <a:lnTo>
                    <a:pt x="1355071" y="640744"/>
                  </a:lnTo>
                  <a:lnTo>
                    <a:pt x="1347038" y="587420"/>
                  </a:lnTo>
                  <a:lnTo>
                    <a:pt x="1336720" y="536191"/>
                  </a:lnTo>
                  <a:lnTo>
                    <a:pt x="1324123" y="487070"/>
                  </a:lnTo>
                  <a:lnTo>
                    <a:pt x="1309252" y="440071"/>
                  </a:lnTo>
                  <a:lnTo>
                    <a:pt x="1292110" y="395207"/>
                  </a:lnTo>
                  <a:lnTo>
                    <a:pt x="1272704" y="352491"/>
                  </a:lnTo>
                  <a:lnTo>
                    <a:pt x="1251038" y="311938"/>
                  </a:lnTo>
                  <a:lnTo>
                    <a:pt x="1227116" y="273561"/>
                  </a:lnTo>
                  <a:lnTo>
                    <a:pt x="1200944" y="237373"/>
                  </a:lnTo>
                  <a:lnTo>
                    <a:pt x="1172526" y="203388"/>
                  </a:lnTo>
                  <a:lnTo>
                    <a:pt x="1141868" y="171620"/>
                  </a:lnTo>
                  <a:lnTo>
                    <a:pt x="1103024" y="137286"/>
                  </a:lnTo>
                  <a:lnTo>
                    <a:pt x="1061509" y="106647"/>
                  </a:lnTo>
                  <a:lnTo>
                    <a:pt x="1017548" y="79794"/>
                  </a:lnTo>
                  <a:lnTo>
                    <a:pt x="971370" y="56814"/>
                  </a:lnTo>
                  <a:lnTo>
                    <a:pt x="923202" y="37798"/>
                  </a:lnTo>
                  <a:lnTo>
                    <a:pt x="873270" y="22834"/>
                  </a:lnTo>
                  <a:lnTo>
                    <a:pt x="821803" y="12011"/>
                  </a:lnTo>
                  <a:lnTo>
                    <a:pt x="769027" y="5418"/>
                  </a:lnTo>
                  <a:lnTo>
                    <a:pt x="715170" y="3145"/>
                  </a:lnTo>
                  <a:lnTo>
                    <a:pt x="471665" y="0"/>
                  </a:lnTo>
                  <a:close/>
                </a:path>
              </a:pathLst>
            </a:custGeom>
            <a:solidFill>
              <a:srgbClr val="FFDF3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7320460" y="5128356"/>
              <a:ext cx="1009015" cy="1186180"/>
            </a:xfrm>
            <a:custGeom>
              <a:avLst/>
              <a:gdLst/>
              <a:ahLst/>
              <a:cxnLst/>
              <a:rect l="l" t="t" r="r" b="b"/>
              <a:pathLst>
                <a:path w="1009015" h="1186179">
                  <a:moveTo>
                    <a:pt x="293234" y="0"/>
                  </a:moveTo>
                  <a:lnTo>
                    <a:pt x="125717" y="0"/>
                  </a:lnTo>
                  <a:lnTo>
                    <a:pt x="82162" y="12017"/>
                  </a:lnTo>
                  <a:lnTo>
                    <a:pt x="41603" y="42826"/>
                  </a:lnTo>
                  <a:lnTo>
                    <a:pt x="11672" y="84557"/>
                  </a:lnTo>
                  <a:lnTo>
                    <a:pt x="0" y="129344"/>
                  </a:lnTo>
                  <a:lnTo>
                    <a:pt x="0" y="1056082"/>
                  </a:lnTo>
                  <a:lnTo>
                    <a:pt x="11673" y="1100862"/>
                  </a:lnTo>
                  <a:lnTo>
                    <a:pt x="41604" y="1142567"/>
                  </a:lnTo>
                  <a:lnTo>
                    <a:pt x="82162" y="1173346"/>
                  </a:lnTo>
                  <a:lnTo>
                    <a:pt x="125717" y="1185351"/>
                  </a:lnTo>
                  <a:lnTo>
                    <a:pt x="226320" y="1185676"/>
                  </a:lnTo>
                  <a:lnTo>
                    <a:pt x="258411" y="1185500"/>
                  </a:lnTo>
                  <a:lnTo>
                    <a:pt x="328057" y="1183758"/>
                  </a:lnTo>
                  <a:lnTo>
                    <a:pt x="403268" y="1179089"/>
                  </a:lnTo>
                  <a:lnTo>
                    <a:pt x="442314" y="1175254"/>
                  </a:lnTo>
                  <a:lnTo>
                    <a:pt x="481976" y="1170206"/>
                  </a:lnTo>
                  <a:lnTo>
                    <a:pt x="521994" y="1163783"/>
                  </a:lnTo>
                  <a:lnTo>
                    <a:pt x="562111" y="1155824"/>
                  </a:lnTo>
                  <a:lnTo>
                    <a:pt x="602068" y="1146168"/>
                  </a:lnTo>
                  <a:lnTo>
                    <a:pt x="641606" y="1134655"/>
                  </a:lnTo>
                  <a:lnTo>
                    <a:pt x="680467" y="1121124"/>
                  </a:lnTo>
                  <a:lnTo>
                    <a:pt x="718392" y="1105415"/>
                  </a:lnTo>
                  <a:lnTo>
                    <a:pt x="755123" y="1087365"/>
                  </a:lnTo>
                  <a:lnTo>
                    <a:pt x="790401" y="1066815"/>
                  </a:lnTo>
                  <a:lnTo>
                    <a:pt x="823968" y="1043603"/>
                  </a:lnTo>
                  <a:lnTo>
                    <a:pt x="855565" y="1017569"/>
                  </a:lnTo>
                  <a:lnTo>
                    <a:pt x="884934" y="988553"/>
                  </a:lnTo>
                  <a:lnTo>
                    <a:pt x="911816" y="956392"/>
                  </a:lnTo>
                  <a:lnTo>
                    <a:pt x="935952" y="920927"/>
                  </a:lnTo>
                  <a:lnTo>
                    <a:pt x="957085" y="881997"/>
                  </a:lnTo>
                  <a:lnTo>
                    <a:pt x="969686" y="851987"/>
                  </a:lnTo>
                  <a:lnTo>
                    <a:pt x="348470" y="851987"/>
                  </a:lnTo>
                  <a:lnTo>
                    <a:pt x="339051" y="850017"/>
                  </a:lnTo>
                  <a:lnTo>
                    <a:pt x="331335" y="844655"/>
                  </a:lnTo>
                  <a:lnTo>
                    <a:pt x="326120" y="836721"/>
                  </a:lnTo>
                  <a:lnTo>
                    <a:pt x="324205" y="827036"/>
                  </a:lnTo>
                  <a:lnTo>
                    <a:pt x="324204" y="321322"/>
                  </a:lnTo>
                  <a:lnTo>
                    <a:pt x="326120" y="311638"/>
                  </a:lnTo>
                  <a:lnTo>
                    <a:pt x="331335" y="303704"/>
                  </a:lnTo>
                  <a:lnTo>
                    <a:pt x="339051" y="298342"/>
                  </a:lnTo>
                  <a:lnTo>
                    <a:pt x="348469" y="296372"/>
                  </a:lnTo>
                  <a:lnTo>
                    <a:pt x="953902" y="296372"/>
                  </a:lnTo>
                  <a:lnTo>
                    <a:pt x="941399" y="265729"/>
                  </a:lnTo>
                  <a:lnTo>
                    <a:pt x="919515" y="223170"/>
                  </a:lnTo>
                  <a:lnTo>
                    <a:pt x="895364" y="185179"/>
                  </a:lnTo>
                  <a:lnTo>
                    <a:pt x="869239" y="151531"/>
                  </a:lnTo>
                  <a:lnTo>
                    <a:pt x="841433" y="121999"/>
                  </a:lnTo>
                  <a:lnTo>
                    <a:pt x="812241" y="96356"/>
                  </a:lnTo>
                  <a:lnTo>
                    <a:pt x="750869" y="55828"/>
                  </a:lnTo>
                  <a:lnTo>
                    <a:pt x="687474" y="28134"/>
                  </a:lnTo>
                  <a:lnTo>
                    <a:pt x="624402" y="11461"/>
                  </a:lnTo>
                  <a:lnTo>
                    <a:pt x="564003" y="3993"/>
                  </a:lnTo>
                  <a:lnTo>
                    <a:pt x="535540" y="3145"/>
                  </a:lnTo>
                  <a:lnTo>
                    <a:pt x="293234" y="0"/>
                  </a:lnTo>
                  <a:close/>
                </a:path>
                <a:path w="1009015" h="1186179">
                  <a:moveTo>
                    <a:pt x="953902" y="296372"/>
                  </a:moveTo>
                  <a:lnTo>
                    <a:pt x="348469" y="296372"/>
                  </a:lnTo>
                  <a:lnTo>
                    <a:pt x="478562" y="296515"/>
                  </a:lnTo>
                  <a:lnTo>
                    <a:pt x="483437" y="296611"/>
                  </a:lnTo>
                  <a:lnTo>
                    <a:pt x="538181" y="302484"/>
                  </a:lnTo>
                  <a:lnTo>
                    <a:pt x="581957" y="315831"/>
                  </a:lnTo>
                  <a:lnTo>
                    <a:pt x="615991" y="336138"/>
                  </a:lnTo>
                  <a:lnTo>
                    <a:pt x="659737" y="395560"/>
                  </a:lnTo>
                  <a:lnTo>
                    <a:pt x="671902" y="433643"/>
                  </a:lnTo>
                  <a:lnTo>
                    <a:pt x="679229" y="476619"/>
                  </a:lnTo>
                  <a:lnTo>
                    <a:pt x="682945" y="523971"/>
                  </a:lnTo>
                  <a:lnTo>
                    <a:pt x="684275" y="575182"/>
                  </a:lnTo>
                  <a:lnTo>
                    <a:pt x="684446" y="629736"/>
                  </a:lnTo>
                  <a:lnTo>
                    <a:pt x="682143" y="671096"/>
                  </a:lnTo>
                  <a:lnTo>
                    <a:pt x="674756" y="711018"/>
                  </a:lnTo>
                  <a:lnTo>
                    <a:pt x="661550" y="748278"/>
                  </a:lnTo>
                  <a:lnTo>
                    <a:pt x="641791" y="781654"/>
                  </a:lnTo>
                  <a:lnTo>
                    <a:pt x="614746" y="809923"/>
                  </a:lnTo>
                  <a:lnTo>
                    <a:pt x="579681" y="831863"/>
                  </a:lnTo>
                  <a:lnTo>
                    <a:pt x="535863" y="846249"/>
                  </a:lnTo>
                  <a:lnTo>
                    <a:pt x="482557" y="851861"/>
                  </a:lnTo>
                  <a:lnTo>
                    <a:pt x="348470" y="851987"/>
                  </a:lnTo>
                  <a:lnTo>
                    <a:pt x="969686" y="851987"/>
                  </a:lnTo>
                  <a:lnTo>
                    <a:pt x="989304" y="793097"/>
                  </a:lnTo>
                  <a:lnTo>
                    <a:pt x="999873" y="742805"/>
                  </a:lnTo>
                  <a:lnTo>
                    <a:pt x="1006404" y="688405"/>
                  </a:lnTo>
                  <a:lnTo>
                    <a:pt x="1008638" y="629736"/>
                  </a:lnTo>
                  <a:lnTo>
                    <a:pt x="1006526" y="555000"/>
                  </a:lnTo>
                  <a:lnTo>
                    <a:pt x="1000384" y="486193"/>
                  </a:lnTo>
                  <a:lnTo>
                    <a:pt x="990507" y="423090"/>
                  </a:lnTo>
                  <a:lnTo>
                    <a:pt x="977188" y="365462"/>
                  </a:lnTo>
                  <a:lnTo>
                    <a:pt x="960721" y="313085"/>
                  </a:lnTo>
                  <a:lnTo>
                    <a:pt x="953902" y="296372"/>
                  </a:lnTo>
                  <a:close/>
                </a:path>
              </a:pathLst>
            </a:custGeom>
            <a:solidFill>
              <a:srgbClr val="1335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293699" y="5100927"/>
              <a:ext cx="1009015" cy="1186180"/>
            </a:xfrm>
            <a:custGeom>
              <a:avLst/>
              <a:gdLst/>
              <a:ahLst/>
              <a:cxnLst/>
              <a:rect l="l" t="t" r="r" b="b"/>
              <a:pathLst>
                <a:path w="1009015" h="1186179">
                  <a:moveTo>
                    <a:pt x="293234" y="0"/>
                  </a:moveTo>
                  <a:lnTo>
                    <a:pt x="125717" y="0"/>
                  </a:lnTo>
                  <a:lnTo>
                    <a:pt x="82162" y="11998"/>
                  </a:lnTo>
                  <a:lnTo>
                    <a:pt x="41603" y="42763"/>
                  </a:lnTo>
                  <a:lnTo>
                    <a:pt x="11672" y="84451"/>
                  </a:lnTo>
                  <a:lnTo>
                    <a:pt x="0" y="129218"/>
                  </a:lnTo>
                  <a:lnTo>
                    <a:pt x="0" y="1055994"/>
                  </a:lnTo>
                  <a:lnTo>
                    <a:pt x="11673" y="1100779"/>
                  </a:lnTo>
                  <a:lnTo>
                    <a:pt x="41604" y="1142483"/>
                  </a:lnTo>
                  <a:lnTo>
                    <a:pt x="82162" y="1173260"/>
                  </a:lnTo>
                  <a:lnTo>
                    <a:pt x="125717" y="1185263"/>
                  </a:lnTo>
                  <a:lnTo>
                    <a:pt x="226332" y="1185588"/>
                  </a:lnTo>
                  <a:lnTo>
                    <a:pt x="258422" y="1185412"/>
                  </a:lnTo>
                  <a:lnTo>
                    <a:pt x="328068" y="1183670"/>
                  </a:lnTo>
                  <a:lnTo>
                    <a:pt x="403278" y="1179001"/>
                  </a:lnTo>
                  <a:lnTo>
                    <a:pt x="442324" y="1175166"/>
                  </a:lnTo>
                  <a:lnTo>
                    <a:pt x="481985" y="1170118"/>
                  </a:lnTo>
                  <a:lnTo>
                    <a:pt x="522002" y="1163695"/>
                  </a:lnTo>
                  <a:lnTo>
                    <a:pt x="562119" y="1155736"/>
                  </a:lnTo>
                  <a:lnTo>
                    <a:pt x="602075" y="1146080"/>
                  </a:lnTo>
                  <a:lnTo>
                    <a:pt x="641612" y="1134567"/>
                  </a:lnTo>
                  <a:lnTo>
                    <a:pt x="680473" y="1121036"/>
                  </a:lnTo>
                  <a:lnTo>
                    <a:pt x="718397" y="1105326"/>
                  </a:lnTo>
                  <a:lnTo>
                    <a:pt x="755128" y="1087277"/>
                  </a:lnTo>
                  <a:lnTo>
                    <a:pt x="790405" y="1066727"/>
                  </a:lnTo>
                  <a:lnTo>
                    <a:pt x="823972" y="1043515"/>
                  </a:lnTo>
                  <a:lnTo>
                    <a:pt x="855568" y="1017481"/>
                  </a:lnTo>
                  <a:lnTo>
                    <a:pt x="884936" y="988465"/>
                  </a:lnTo>
                  <a:lnTo>
                    <a:pt x="911818" y="956304"/>
                  </a:lnTo>
                  <a:lnTo>
                    <a:pt x="935954" y="920839"/>
                  </a:lnTo>
                  <a:lnTo>
                    <a:pt x="957086" y="881909"/>
                  </a:lnTo>
                  <a:lnTo>
                    <a:pt x="969687" y="851899"/>
                  </a:lnTo>
                  <a:lnTo>
                    <a:pt x="348470" y="851899"/>
                  </a:lnTo>
                  <a:lnTo>
                    <a:pt x="339051" y="849929"/>
                  </a:lnTo>
                  <a:lnTo>
                    <a:pt x="331335" y="844566"/>
                  </a:lnTo>
                  <a:lnTo>
                    <a:pt x="326120" y="836633"/>
                  </a:lnTo>
                  <a:lnTo>
                    <a:pt x="324205" y="826948"/>
                  </a:lnTo>
                  <a:lnTo>
                    <a:pt x="324204" y="321234"/>
                  </a:lnTo>
                  <a:lnTo>
                    <a:pt x="326120" y="311550"/>
                  </a:lnTo>
                  <a:lnTo>
                    <a:pt x="331335" y="303616"/>
                  </a:lnTo>
                  <a:lnTo>
                    <a:pt x="339051" y="298254"/>
                  </a:lnTo>
                  <a:lnTo>
                    <a:pt x="348469" y="296284"/>
                  </a:lnTo>
                  <a:lnTo>
                    <a:pt x="953902" y="296284"/>
                  </a:lnTo>
                  <a:lnTo>
                    <a:pt x="941399" y="265644"/>
                  </a:lnTo>
                  <a:lnTo>
                    <a:pt x="919515" y="223090"/>
                  </a:lnTo>
                  <a:lnTo>
                    <a:pt x="895364" y="185106"/>
                  </a:lnTo>
                  <a:lnTo>
                    <a:pt x="869239" y="151465"/>
                  </a:lnTo>
                  <a:lnTo>
                    <a:pt x="841433" y="121941"/>
                  </a:lnTo>
                  <a:lnTo>
                    <a:pt x="812241" y="96305"/>
                  </a:lnTo>
                  <a:lnTo>
                    <a:pt x="750869" y="55794"/>
                  </a:lnTo>
                  <a:lnTo>
                    <a:pt x="687474" y="28115"/>
                  </a:lnTo>
                  <a:lnTo>
                    <a:pt x="624402" y="11453"/>
                  </a:lnTo>
                  <a:lnTo>
                    <a:pt x="564003" y="3993"/>
                  </a:lnTo>
                  <a:lnTo>
                    <a:pt x="535540" y="3145"/>
                  </a:lnTo>
                  <a:lnTo>
                    <a:pt x="293234" y="0"/>
                  </a:lnTo>
                  <a:close/>
                </a:path>
                <a:path w="1009015" h="1186179">
                  <a:moveTo>
                    <a:pt x="953902" y="296284"/>
                  </a:moveTo>
                  <a:lnTo>
                    <a:pt x="348469" y="296284"/>
                  </a:lnTo>
                  <a:lnTo>
                    <a:pt x="478562" y="296432"/>
                  </a:lnTo>
                  <a:lnTo>
                    <a:pt x="483437" y="296535"/>
                  </a:lnTo>
                  <a:lnTo>
                    <a:pt x="538181" y="302405"/>
                  </a:lnTo>
                  <a:lnTo>
                    <a:pt x="581957" y="315750"/>
                  </a:lnTo>
                  <a:lnTo>
                    <a:pt x="615991" y="336054"/>
                  </a:lnTo>
                  <a:lnTo>
                    <a:pt x="659737" y="395474"/>
                  </a:lnTo>
                  <a:lnTo>
                    <a:pt x="671902" y="433556"/>
                  </a:lnTo>
                  <a:lnTo>
                    <a:pt x="679229" y="476531"/>
                  </a:lnTo>
                  <a:lnTo>
                    <a:pt x="682945" y="523883"/>
                  </a:lnTo>
                  <a:lnTo>
                    <a:pt x="684275" y="575094"/>
                  </a:lnTo>
                  <a:lnTo>
                    <a:pt x="684446" y="629648"/>
                  </a:lnTo>
                  <a:lnTo>
                    <a:pt x="682143" y="671012"/>
                  </a:lnTo>
                  <a:lnTo>
                    <a:pt x="674756" y="710935"/>
                  </a:lnTo>
                  <a:lnTo>
                    <a:pt x="661550" y="748196"/>
                  </a:lnTo>
                  <a:lnTo>
                    <a:pt x="641791" y="781571"/>
                  </a:lnTo>
                  <a:lnTo>
                    <a:pt x="614746" y="809839"/>
                  </a:lnTo>
                  <a:lnTo>
                    <a:pt x="579681" y="831776"/>
                  </a:lnTo>
                  <a:lnTo>
                    <a:pt x="535863" y="846162"/>
                  </a:lnTo>
                  <a:lnTo>
                    <a:pt x="482557" y="851773"/>
                  </a:lnTo>
                  <a:lnTo>
                    <a:pt x="348470" y="851899"/>
                  </a:lnTo>
                  <a:lnTo>
                    <a:pt x="969687" y="851899"/>
                  </a:lnTo>
                  <a:lnTo>
                    <a:pt x="989304" y="793008"/>
                  </a:lnTo>
                  <a:lnTo>
                    <a:pt x="999873" y="742717"/>
                  </a:lnTo>
                  <a:lnTo>
                    <a:pt x="1006404" y="688317"/>
                  </a:lnTo>
                  <a:lnTo>
                    <a:pt x="1008638" y="629648"/>
                  </a:lnTo>
                  <a:lnTo>
                    <a:pt x="1006526" y="554907"/>
                  </a:lnTo>
                  <a:lnTo>
                    <a:pt x="1000384" y="486099"/>
                  </a:lnTo>
                  <a:lnTo>
                    <a:pt x="990507" y="422995"/>
                  </a:lnTo>
                  <a:lnTo>
                    <a:pt x="977188" y="365369"/>
                  </a:lnTo>
                  <a:lnTo>
                    <a:pt x="960721" y="312994"/>
                  </a:lnTo>
                  <a:lnTo>
                    <a:pt x="953902" y="2962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7164" y="5052059"/>
              <a:ext cx="1630679" cy="1304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292608" y="2139695"/>
            <a:ext cx="11607165" cy="2251075"/>
            <a:chOff x="292608" y="2139695"/>
            <a:chExt cx="11607165" cy="2251075"/>
          </a:xfrm>
        </p:grpSpPr>
        <p:sp>
          <p:nvSpPr>
            <p:cNvPr id="4" name="object 4" descr=""/>
            <p:cNvSpPr/>
            <p:nvPr/>
          </p:nvSpPr>
          <p:spPr>
            <a:xfrm>
              <a:off x="330708" y="2177795"/>
              <a:ext cx="11530965" cy="2174875"/>
            </a:xfrm>
            <a:custGeom>
              <a:avLst/>
              <a:gdLst/>
              <a:ahLst/>
              <a:cxnLst/>
              <a:rect l="l" t="t" r="r" b="b"/>
              <a:pathLst>
                <a:path w="11530965" h="2174875">
                  <a:moveTo>
                    <a:pt x="11168126" y="0"/>
                  </a:moveTo>
                  <a:lnTo>
                    <a:pt x="362458" y="0"/>
                  </a:lnTo>
                  <a:lnTo>
                    <a:pt x="313275" y="3309"/>
                  </a:lnTo>
                  <a:lnTo>
                    <a:pt x="266103" y="12949"/>
                  </a:lnTo>
                  <a:lnTo>
                    <a:pt x="221374" y="28487"/>
                  </a:lnTo>
                  <a:lnTo>
                    <a:pt x="179519" y="49492"/>
                  </a:lnTo>
                  <a:lnTo>
                    <a:pt x="140971" y="75531"/>
                  </a:lnTo>
                  <a:lnTo>
                    <a:pt x="106162" y="106172"/>
                  </a:lnTo>
                  <a:lnTo>
                    <a:pt x="75523" y="140982"/>
                  </a:lnTo>
                  <a:lnTo>
                    <a:pt x="49486" y="179530"/>
                  </a:lnTo>
                  <a:lnTo>
                    <a:pt x="28484" y="221384"/>
                  </a:lnTo>
                  <a:lnTo>
                    <a:pt x="12947" y="266112"/>
                  </a:lnTo>
                  <a:lnTo>
                    <a:pt x="3308" y="313280"/>
                  </a:lnTo>
                  <a:lnTo>
                    <a:pt x="0" y="362457"/>
                  </a:lnTo>
                  <a:lnTo>
                    <a:pt x="0" y="1812289"/>
                  </a:lnTo>
                  <a:lnTo>
                    <a:pt x="3308" y="1861467"/>
                  </a:lnTo>
                  <a:lnTo>
                    <a:pt x="12947" y="1908635"/>
                  </a:lnTo>
                  <a:lnTo>
                    <a:pt x="28484" y="1953363"/>
                  </a:lnTo>
                  <a:lnTo>
                    <a:pt x="49486" y="1995217"/>
                  </a:lnTo>
                  <a:lnTo>
                    <a:pt x="75523" y="2033765"/>
                  </a:lnTo>
                  <a:lnTo>
                    <a:pt x="106162" y="2068576"/>
                  </a:lnTo>
                  <a:lnTo>
                    <a:pt x="140971" y="2099216"/>
                  </a:lnTo>
                  <a:lnTo>
                    <a:pt x="179519" y="2125255"/>
                  </a:lnTo>
                  <a:lnTo>
                    <a:pt x="221374" y="2146260"/>
                  </a:lnTo>
                  <a:lnTo>
                    <a:pt x="266103" y="2161798"/>
                  </a:lnTo>
                  <a:lnTo>
                    <a:pt x="313275" y="2171438"/>
                  </a:lnTo>
                  <a:lnTo>
                    <a:pt x="362458" y="2174747"/>
                  </a:lnTo>
                  <a:lnTo>
                    <a:pt x="11168126" y="2174747"/>
                  </a:lnTo>
                  <a:lnTo>
                    <a:pt x="11217303" y="2171438"/>
                  </a:lnTo>
                  <a:lnTo>
                    <a:pt x="11264471" y="2161798"/>
                  </a:lnTo>
                  <a:lnTo>
                    <a:pt x="11309199" y="2146260"/>
                  </a:lnTo>
                  <a:lnTo>
                    <a:pt x="11351053" y="2125255"/>
                  </a:lnTo>
                  <a:lnTo>
                    <a:pt x="11389601" y="2099216"/>
                  </a:lnTo>
                  <a:lnTo>
                    <a:pt x="11424412" y="2068576"/>
                  </a:lnTo>
                  <a:lnTo>
                    <a:pt x="11455052" y="2033765"/>
                  </a:lnTo>
                  <a:lnTo>
                    <a:pt x="11481091" y="1995217"/>
                  </a:lnTo>
                  <a:lnTo>
                    <a:pt x="11502096" y="1953363"/>
                  </a:lnTo>
                  <a:lnTo>
                    <a:pt x="11517634" y="1908635"/>
                  </a:lnTo>
                  <a:lnTo>
                    <a:pt x="11527274" y="1861467"/>
                  </a:lnTo>
                  <a:lnTo>
                    <a:pt x="11530584" y="1812289"/>
                  </a:lnTo>
                  <a:lnTo>
                    <a:pt x="11530584" y="362457"/>
                  </a:lnTo>
                  <a:lnTo>
                    <a:pt x="11527274" y="313280"/>
                  </a:lnTo>
                  <a:lnTo>
                    <a:pt x="11517634" y="266112"/>
                  </a:lnTo>
                  <a:lnTo>
                    <a:pt x="11502096" y="221384"/>
                  </a:lnTo>
                  <a:lnTo>
                    <a:pt x="11481091" y="179530"/>
                  </a:lnTo>
                  <a:lnTo>
                    <a:pt x="11455052" y="140982"/>
                  </a:lnTo>
                  <a:lnTo>
                    <a:pt x="11424412" y="106171"/>
                  </a:lnTo>
                  <a:lnTo>
                    <a:pt x="11389601" y="75531"/>
                  </a:lnTo>
                  <a:lnTo>
                    <a:pt x="11351053" y="49492"/>
                  </a:lnTo>
                  <a:lnTo>
                    <a:pt x="11309199" y="28487"/>
                  </a:lnTo>
                  <a:lnTo>
                    <a:pt x="11264471" y="12949"/>
                  </a:lnTo>
                  <a:lnTo>
                    <a:pt x="11217303" y="3309"/>
                  </a:lnTo>
                  <a:lnTo>
                    <a:pt x="111681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30708" y="2177795"/>
              <a:ext cx="11530965" cy="2174875"/>
            </a:xfrm>
            <a:custGeom>
              <a:avLst/>
              <a:gdLst/>
              <a:ahLst/>
              <a:cxnLst/>
              <a:rect l="l" t="t" r="r" b="b"/>
              <a:pathLst>
                <a:path w="11530965" h="2174875">
                  <a:moveTo>
                    <a:pt x="0" y="362457"/>
                  </a:moveTo>
                  <a:lnTo>
                    <a:pt x="3308" y="313280"/>
                  </a:lnTo>
                  <a:lnTo>
                    <a:pt x="12947" y="266112"/>
                  </a:lnTo>
                  <a:lnTo>
                    <a:pt x="28484" y="221384"/>
                  </a:lnTo>
                  <a:lnTo>
                    <a:pt x="49486" y="179530"/>
                  </a:lnTo>
                  <a:lnTo>
                    <a:pt x="75523" y="140982"/>
                  </a:lnTo>
                  <a:lnTo>
                    <a:pt x="106162" y="106172"/>
                  </a:lnTo>
                  <a:lnTo>
                    <a:pt x="140971" y="75531"/>
                  </a:lnTo>
                  <a:lnTo>
                    <a:pt x="179519" y="49492"/>
                  </a:lnTo>
                  <a:lnTo>
                    <a:pt x="221374" y="28487"/>
                  </a:lnTo>
                  <a:lnTo>
                    <a:pt x="266103" y="12949"/>
                  </a:lnTo>
                  <a:lnTo>
                    <a:pt x="313275" y="3309"/>
                  </a:lnTo>
                  <a:lnTo>
                    <a:pt x="362458" y="0"/>
                  </a:lnTo>
                  <a:lnTo>
                    <a:pt x="11168126" y="0"/>
                  </a:lnTo>
                  <a:lnTo>
                    <a:pt x="11217303" y="3309"/>
                  </a:lnTo>
                  <a:lnTo>
                    <a:pt x="11264471" y="12949"/>
                  </a:lnTo>
                  <a:lnTo>
                    <a:pt x="11309199" y="28487"/>
                  </a:lnTo>
                  <a:lnTo>
                    <a:pt x="11351053" y="49492"/>
                  </a:lnTo>
                  <a:lnTo>
                    <a:pt x="11389601" y="75531"/>
                  </a:lnTo>
                  <a:lnTo>
                    <a:pt x="11424412" y="106171"/>
                  </a:lnTo>
                  <a:lnTo>
                    <a:pt x="11455052" y="140982"/>
                  </a:lnTo>
                  <a:lnTo>
                    <a:pt x="11481091" y="179530"/>
                  </a:lnTo>
                  <a:lnTo>
                    <a:pt x="11502096" y="221384"/>
                  </a:lnTo>
                  <a:lnTo>
                    <a:pt x="11517634" y="266112"/>
                  </a:lnTo>
                  <a:lnTo>
                    <a:pt x="11527274" y="313280"/>
                  </a:lnTo>
                  <a:lnTo>
                    <a:pt x="11530584" y="362457"/>
                  </a:lnTo>
                  <a:lnTo>
                    <a:pt x="11530584" y="1812289"/>
                  </a:lnTo>
                  <a:lnTo>
                    <a:pt x="11527274" y="1861467"/>
                  </a:lnTo>
                  <a:lnTo>
                    <a:pt x="11517634" y="1908635"/>
                  </a:lnTo>
                  <a:lnTo>
                    <a:pt x="11502096" y="1953363"/>
                  </a:lnTo>
                  <a:lnTo>
                    <a:pt x="11481091" y="1995217"/>
                  </a:lnTo>
                  <a:lnTo>
                    <a:pt x="11455052" y="2033765"/>
                  </a:lnTo>
                  <a:lnTo>
                    <a:pt x="11424412" y="2068576"/>
                  </a:lnTo>
                  <a:lnTo>
                    <a:pt x="11389601" y="2099216"/>
                  </a:lnTo>
                  <a:lnTo>
                    <a:pt x="11351053" y="2125255"/>
                  </a:lnTo>
                  <a:lnTo>
                    <a:pt x="11309199" y="2146260"/>
                  </a:lnTo>
                  <a:lnTo>
                    <a:pt x="11264471" y="2161798"/>
                  </a:lnTo>
                  <a:lnTo>
                    <a:pt x="11217303" y="2171438"/>
                  </a:lnTo>
                  <a:lnTo>
                    <a:pt x="11168126" y="2174747"/>
                  </a:lnTo>
                  <a:lnTo>
                    <a:pt x="362458" y="2174747"/>
                  </a:lnTo>
                  <a:lnTo>
                    <a:pt x="313275" y="2171438"/>
                  </a:lnTo>
                  <a:lnTo>
                    <a:pt x="266103" y="2161798"/>
                  </a:lnTo>
                  <a:lnTo>
                    <a:pt x="221374" y="2146260"/>
                  </a:lnTo>
                  <a:lnTo>
                    <a:pt x="179519" y="2125255"/>
                  </a:lnTo>
                  <a:lnTo>
                    <a:pt x="140971" y="2099216"/>
                  </a:lnTo>
                  <a:lnTo>
                    <a:pt x="106162" y="2068576"/>
                  </a:lnTo>
                  <a:lnTo>
                    <a:pt x="75523" y="2033765"/>
                  </a:lnTo>
                  <a:lnTo>
                    <a:pt x="49486" y="1995217"/>
                  </a:lnTo>
                  <a:lnTo>
                    <a:pt x="28484" y="1953363"/>
                  </a:lnTo>
                  <a:lnTo>
                    <a:pt x="12947" y="1908635"/>
                  </a:lnTo>
                  <a:lnTo>
                    <a:pt x="3308" y="1861467"/>
                  </a:lnTo>
                  <a:lnTo>
                    <a:pt x="0" y="1812289"/>
                  </a:lnTo>
                  <a:lnTo>
                    <a:pt x="0" y="362457"/>
                  </a:lnTo>
                  <a:close/>
                </a:path>
              </a:pathLst>
            </a:custGeom>
            <a:ln w="76200">
              <a:solidFill>
                <a:srgbClr val="C8DB6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72997" y="2240737"/>
            <a:ext cx="10356850" cy="1768475"/>
          </a:xfrm>
          <a:prstGeom prst="rect"/>
        </p:spPr>
        <p:txBody>
          <a:bodyPr wrap="square" lIns="0" tIns="8255" rIns="0" bIns="0" rtlCol="0" vert="horz">
            <a:spAutoFit/>
          </a:bodyPr>
          <a:lstStyle/>
          <a:p>
            <a:pPr marL="4326255" marR="5080" indent="-4314190">
              <a:lnSpc>
                <a:spcPct val="100499"/>
              </a:lnSpc>
              <a:spcBef>
                <a:spcPts val="65"/>
              </a:spcBef>
            </a:pPr>
            <a:r>
              <a:rPr dirty="0" u="sng" sz="6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Câu</a:t>
            </a:r>
            <a:r>
              <a:rPr dirty="0" u="sng" sz="6000" spc="-3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 </a:t>
            </a:r>
            <a:r>
              <a:rPr dirty="0" u="sng" sz="6000" b="1">
                <a:solidFill>
                  <a:srgbClr val="FF0000"/>
                </a:solidFill>
                <a:uFill>
                  <a:solidFill>
                    <a:srgbClr val="FF0000"/>
                  </a:solidFill>
                </a:uFill>
                <a:latin typeface="Carlito"/>
                <a:cs typeface="Carlito"/>
              </a:rPr>
              <a:t>3</a:t>
            </a:r>
            <a:r>
              <a:rPr dirty="0" u="none" sz="6000">
                <a:solidFill>
                  <a:srgbClr val="252525"/>
                </a:solidFill>
                <a:latin typeface="Carlito"/>
                <a:cs typeface="Carlito"/>
              </a:rPr>
              <a:t>:</a:t>
            </a:r>
            <a:r>
              <a:rPr dirty="0" u="none" sz="60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Đặt</a:t>
            </a:r>
            <a:r>
              <a:rPr dirty="0" u="none" sz="54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2</a:t>
            </a:r>
            <a:r>
              <a:rPr dirty="0" u="none" sz="5400" spc="-2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câu</a:t>
            </a:r>
            <a:r>
              <a:rPr dirty="0" u="none" sz="54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có</a:t>
            </a:r>
            <a:r>
              <a:rPr dirty="0" u="none" sz="5400" spc="-2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sử</a:t>
            </a:r>
            <a:r>
              <a:rPr dirty="0" u="none" sz="54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dụng</a:t>
            </a:r>
            <a:r>
              <a:rPr dirty="0" u="none" sz="5400" spc="-30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>
                <a:solidFill>
                  <a:srgbClr val="252525"/>
                </a:solidFill>
                <a:latin typeface="Carlito"/>
                <a:cs typeface="Carlito"/>
              </a:rPr>
              <a:t>từ</a:t>
            </a:r>
            <a:r>
              <a:rPr dirty="0" u="none" sz="5400" spc="-35">
                <a:solidFill>
                  <a:srgbClr val="252525"/>
                </a:solidFill>
                <a:latin typeface="Carlito"/>
                <a:cs typeface="Carlito"/>
              </a:rPr>
              <a:t> </a:t>
            </a:r>
            <a:r>
              <a:rPr dirty="0" u="none" sz="5400" spc="-20">
                <a:solidFill>
                  <a:srgbClr val="252525"/>
                </a:solidFill>
                <a:latin typeface="Carlito"/>
                <a:cs typeface="Carlito"/>
              </a:rPr>
              <a:t>đồng </a:t>
            </a:r>
            <a:r>
              <a:rPr dirty="0" u="none" sz="5400" spc="-10">
                <a:solidFill>
                  <a:srgbClr val="252525"/>
                </a:solidFill>
                <a:latin typeface="Carlito"/>
                <a:cs typeface="Carlito"/>
              </a:rPr>
              <a:t>nghĩa.</a:t>
            </a:r>
            <a:endParaRPr sz="5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7245" y="541655"/>
            <a:ext cx="3578479" cy="12937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07415" rIns="0" bIns="0" rtlCol="0" vert="horz">
            <a:spAutoFit/>
          </a:bodyPr>
          <a:lstStyle/>
          <a:p>
            <a:pPr marL="4674870">
              <a:lnSpc>
                <a:spcPct val="100000"/>
              </a:lnSpc>
              <a:spcBef>
                <a:spcPts val="105"/>
              </a:spcBef>
            </a:pPr>
            <a:r>
              <a:rPr dirty="0" spc="-760">
                <a:solidFill>
                  <a:srgbClr val="EE3C95"/>
                </a:solidFill>
              </a:rPr>
              <a:t>D</a:t>
            </a:r>
            <a:r>
              <a:rPr dirty="0" spc="-760">
                <a:solidFill>
                  <a:srgbClr val="6F2F9F"/>
                </a:solidFill>
                <a:latin typeface="Carlito"/>
                <a:cs typeface="Carlito"/>
              </a:rPr>
              <a:t>Ặ</a:t>
            </a:r>
            <a:r>
              <a:rPr dirty="0" spc="-760"/>
              <a:t>N</a:t>
            </a:r>
            <a:r>
              <a:rPr dirty="0" spc="-1000"/>
              <a:t> </a:t>
            </a:r>
            <a:r>
              <a:rPr dirty="0" spc="-1180">
                <a:solidFill>
                  <a:srgbClr val="00AF50"/>
                </a:solidFill>
              </a:rPr>
              <a:t>D</a:t>
            </a:r>
            <a:r>
              <a:rPr dirty="0" spc="-1180">
                <a:solidFill>
                  <a:srgbClr val="FF2C17"/>
                </a:solidFill>
              </a:rPr>
              <a:t>Ò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5406440" y="2221509"/>
            <a:ext cx="821055" cy="3028315"/>
            <a:chOff x="5406440" y="2221509"/>
            <a:chExt cx="821055" cy="302831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6440" y="2221509"/>
              <a:ext cx="821004" cy="82102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6440" y="2957220"/>
              <a:ext cx="821004" cy="82102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6440" y="3693032"/>
              <a:ext cx="821004" cy="820928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6440" y="4428769"/>
              <a:ext cx="821004" cy="82102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445758" y="2507056"/>
            <a:ext cx="2667635" cy="26600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GV</a:t>
            </a:r>
            <a:r>
              <a:rPr dirty="0" sz="2800" spc="-6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ĐIỀN</a:t>
            </a:r>
            <a:r>
              <a:rPr dirty="0" sz="28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Carlito"/>
                <a:cs typeface="Carlito"/>
              </a:rPr>
              <a:t>VÀO</a:t>
            </a:r>
            <a:r>
              <a:rPr dirty="0" sz="2800" spc="-65" b="1">
                <a:solidFill>
                  <a:srgbClr val="FFFFFF"/>
                </a:solidFill>
                <a:latin typeface="Carlito"/>
                <a:cs typeface="Carlito"/>
              </a:rPr>
              <a:t> ĐÂY</a:t>
            </a:r>
            <a:endParaRPr sz="2800">
              <a:latin typeface="Carlito"/>
              <a:cs typeface="Carlito"/>
            </a:endParaRPr>
          </a:p>
          <a:p>
            <a:pPr algn="just" marL="12700" marR="5080">
              <a:lnSpc>
                <a:spcPct val="172500"/>
              </a:lnSpc>
            </a:pP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GV</a:t>
            </a:r>
            <a:r>
              <a:rPr dirty="0" sz="2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ĐIỀN</a:t>
            </a:r>
            <a:r>
              <a:rPr dirty="0" sz="28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Carlito"/>
                <a:cs typeface="Carlito"/>
              </a:rPr>
              <a:t>VÀO</a:t>
            </a:r>
            <a:r>
              <a:rPr dirty="0" sz="2800" spc="-8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85" b="1">
                <a:solidFill>
                  <a:srgbClr val="FFFFFF"/>
                </a:solidFill>
                <a:latin typeface="Carlito"/>
                <a:cs typeface="Carlito"/>
              </a:rPr>
              <a:t>ĐÂY </a:t>
            </a: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GV</a:t>
            </a:r>
            <a:r>
              <a:rPr dirty="0" sz="2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ĐIỀN</a:t>
            </a:r>
            <a:r>
              <a:rPr dirty="0" sz="28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Carlito"/>
                <a:cs typeface="Carlito"/>
              </a:rPr>
              <a:t>VÀO</a:t>
            </a:r>
            <a:r>
              <a:rPr dirty="0" sz="2800" spc="-8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85" b="1">
                <a:solidFill>
                  <a:srgbClr val="FFFFFF"/>
                </a:solidFill>
                <a:latin typeface="Carlito"/>
                <a:cs typeface="Carlito"/>
              </a:rPr>
              <a:t>ĐÂY </a:t>
            </a: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GV</a:t>
            </a:r>
            <a:r>
              <a:rPr dirty="0" sz="28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b="1">
                <a:solidFill>
                  <a:srgbClr val="FFFFFF"/>
                </a:solidFill>
                <a:latin typeface="Carlito"/>
                <a:cs typeface="Carlito"/>
              </a:rPr>
              <a:t>ĐIỀN</a:t>
            </a:r>
            <a:r>
              <a:rPr dirty="0" sz="2800" spc="-7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20" b="1">
                <a:solidFill>
                  <a:srgbClr val="FFFFFF"/>
                </a:solidFill>
                <a:latin typeface="Carlito"/>
                <a:cs typeface="Carlito"/>
              </a:rPr>
              <a:t>VÀO</a:t>
            </a:r>
            <a:r>
              <a:rPr dirty="0" sz="2800" spc="-8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85" b="1">
                <a:solidFill>
                  <a:srgbClr val="FFFFFF"/>
                </a:solidFill>
                <a:latin typeface="Carlito"/>
                <a:cs typeface="Carlito"/>
              </a:rPr>
              <a:t>ĐÂY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431" y="4971288"/>
            <a:ext cx="10956036" cy="1525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9373"/>
            <a:ext cx="12191999" cy="627100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1645920" y="973836"/>
            <a:ext cx="8833485" cy="4337685"/>
            <a:chOff x="1645920" y="973836"/>
            <a:chExt cx="8833485" cy="4337685"/>
          </a:xfrm>
        </p:grpSpPr>
        <p:sp>
          <p:nvSpPr>
            <p:cNvPr id="4" name="object 4" descr=""/>
            <p:cNvSpPr/>
            <p:nvPr/>
          </p:nvSpPr>
          <p:spPr>
            <a:xfrm>
              <a:off x="1664970" y="992886"/>
              <a:ext cx="8795385" cy="4299585"/>
            </a:xfrm>
            <a:custGeom>
              <a:avLst/>
              <a:gdLst/>
              <a:ahLst/>
              <a:cxnLst/>
              <a:rect l="l" t="t" r="r" b="b"/>
              <a:pathLst>
                <a:path w="8795385" h="4299585">
                  <a:moveTo>
                    <a:pt x="8078470" y="0"/>
                  </a:moveTo>
                  <a:lnTo>
                    <a:pt x="716534" y="0"/>
                  </a:lnTo>
                  <a:lnTo>
                    <a:pt x="669421" y="1524"/>
                  </a:lnTo>
                  <a:lnTo>
                    <a:pt x="623122" y="6033"/>
                  </a:lnTo>
                  <a:lnTo>
                    <a:pt x="577732" y="13433"/>
                  </a:lnTo>
                  <a:lnTo>
                    <a:pt x="533344" y="23630"/>
                  </a:lnTo>
                  <a:lnTo>
                    <a:pt x="490053" y="36529"/>
                  </a:lnTo>
                  <a:lnTo>
                    <a:pt x="447953" y="52035"/>
                  </a:lnTo>
                  <a:lnTo>
                    <a:pt x="407140" y="70055"/>
                  </a:lnTo>
                  <a:lnTo>
                    <a:pt x="367706" y="90493"/>
                  </a:lnTo>
                  <a:lnTo>
                    <a:pt x="329747" y="113256"/>
                  </a:lnTo>
                  <a:lnTo>
                    <a:pt x="293357" y="138249"/>
                  </a:lnTo>
                  <a:lnTo>
                    <a:pt x="258631" y="165377"/>
                  </a:lnTo>
                  <a:lnTo>
                    <a:pt x="225663" y="194546"/>
                  </a:lnTo>
                  <a:lnTo>
                    <a:pt x="194546" y="225663"/>
                  </a:lnTo>
                  <a:lnTo>
                    <a:pt x="165377" y="258631"/>
                  </a:lnTo>
                  <a:lnTo>
                    <a:pt x="138249" y="293357"/>
                  </a:lnTo>
                  <a:lnTo>
                    <a:pt x="113256" y="329747"/>
                  </a:lnTo>
                  <a:lnTo>
                    <a:pt x="90493" y="367706"/>
                  </a:lnTo>
                  <a:lnTo>
                    <a:pt x="70055" y="407140"/>
                  </a:lnTo>
                  <a:lnTo>
                    <a:pt x="52035" y="447953"/>
                  </a:lnTo>
                  <a:lnTo>
                    <a:pt x="36529" y="490053"/>
                  </a:lnTo>
                  <a:lnTo>
                    <a:pt x="23630" y="533344"/>
                  </a:lnTo>
                  <a:lnTo>
                    <a:pt x="13433" y="577732"/>
                  </a:lnTo>
                  <a:lnTo>
                    <a:pt x="6033" y="623122"/>
                  </a:lnTo>
                  <a:lnTo>
                    <a:pt x="1524" y="669421"/>
                  </a:lnTo>
                  <a:lnTo>
                    <a:pt x="0" y="716534"/>
                  </a:lnTo>
                  <a:lnTo>
                    <a:pt x="0" y="3582670"/>
                  </a:lnTo>
                  <a:lnTo>
                    <a:pt x="1524" y="3629782"/>
                  </a:lnTo>
                  <a:lnTo>
                    <a:pt x="6033" y="3676081"/>
                  </a:lnTo>
                  <a:lnTo>
                    <a:pt x="13433" y="3721471"/>
                  </a:lnTo>
                  <a:lnTo>
                    <a:pt x="23630" y="3765859"/>
                  </a:lnTo>
                  <a:lnTo>
                    <a:pt x="36529" y="3809150"/>
                  </a:lnTo>
                  <a:lnTo>
                    <a:pt x="52035" y="3851250"/>
                  </a:lnTo>
                  <a:lnTo>
                    <a:pt x="70055" y="3892063"/>
                  </a:lnTo>
                  <a:lnTo>
                    <a:pt x="90493" y="3931497"/>
                  </a:lnTo>
                  <a:lnTo>
                    <a:pt x="113256" y="3969456"/>
                  </a:lnTo>
                  <a:lnTo>
                    <a:pt x="138249" y="4005846"/>
                  </a:lnTo>
                  <a:lnTo>
                    <a:pt x="165377" y="4040572"/>
                  </a:lnTo>
                  <a:lnTo>
                    <a:pt x="194546" y="4073540"/>
                  </a:lnTo>
                  <a:lnTo>
                    <a:pt x="225663" y="4104657"/>
                  </a:lnTo>
                  <a:lnTo>
                    <a:pt x="258631" y="4133826"/>
                  </a:lnTo>
                  <a:lnTo>
                    <a:pt x="293357" y="4160954"/>
                  </a:lnTo>
                  <a:lnTo>
                    <a:pt x="329747" y="4185947"/>
                  </a:lnTo>
                  <a:lnTo>
                    <a:pt x="367706" y="4208710"/>
                  </a:lnTo>
                  <a:lnTo>
                    <a:pt x="407140" y="4229148"/>
                  </a:lnTo>
                  <a:lnTo>
                    <a:pt x="447953" y="4247168"/>
                  </a:lnTo>
                  <a:lnTo>
                    <a:pt x="490053" y="4262674"/>
                  </a:lnTo>
                  <a:lnTo>
                    <a:pt x="533344" y="4275573"/>
                  </a:lnTo>
                  <a:lnTo>
                    <a:pt x="577732" y="4285770"/>
                  </a:lnTo>
                  <a:lnTo>
                    <a:pt x="623122" y="4293170"/>
                  </a:lnTo>
                  <a:lnTo>
                    <a:pt x="669421" y="4297679"/>
                  </a:lnTo>
                  <a:lnTo>
                    <a:pt x="716534" y="4299204"/>
                  </a:lnTo>
                  <a:lnTo>
                    <a:pt x="8078470" y="4299204"/>
                  </a:lnTo>
                  <a:lnTo>
                    <a:pt x="8125582" y="4297679"/>
                  </a:lnTo>
                  <a:lnTo>
                    <a:pt x="8171881" y="4293170"/>
                  </a:lnTo>
                  <a:lnTo>
                    <a:pt x="8217271" y="4285770"/>
                  </a:lnTo>
                  <a:lnTo>
                    <a:pt x="8261659" y="4275573"/>
                  </a:lnTo>
                  <a:lnTo>
                    <a:pt x="8304950" y="4262674"/>
                  </a:lnTo>
                  <a:lnTo>
                    <a:pt x="8347050" y="4247168"/>
                  </a:lnTo>
                  <a:lnTo>
                    <a:pt x="8387863" y="4229148"/>
                  </a:lnTo>
                  <a:lnTo>
                    <a:pt x="8427297" y="4208710"/>
                  </a:lnTo>
                  <a:lnTo>
                    <a:pt x="8465256" y="4185947"/>
                  </a:lnTo>
                  <a:lnTo>
                    <a:pt x="8501646" y="4160954"/>
                  </a:lnTo>
                  <a:lnTo>
                    <a:pt x="8536372" y="4133826"/>
                  </a:lnTo>
                  <a:lnTo>
                    <a:pt x="8569340" y="4104657"/>
                  </a:lnTo>
                  <a:lnTo>
                    <a:pt x="8600457" y="4073540"/>
                  </a:lnTo>
                  <a:lnTo>
                    <a:pt x="8629626" y="4040572"/>
                  </a:lnTo>
                  <a:lnTo>
                    <a:pt x="8656754" y="4005846"/>
                  </a:lnTo>
                  <a:lnTo>
                    <a:pt x="8681747" y="3969456"/>
                  </a:lnTo>
                  <a:lnTo>
                    <a:pt x="8704510" y="3931497"/>
                  </a:lnTo>
                  <a:lnTo>
                    <a:pt x="8724948" y="3892063"/>
                  </a:lnTo>
                  <a:lnTo>
                    <a:pt x="8742968" y="3851250"/>
                  </a:lnTo>
                  <a:lnTo>
                    <a:pt x="8758474" y="3809150"/>
                  </a:lnTo>
                  <a:lnTo>
                    <a:pt x="8771373" y="3765859"/>
                  </a:lnTo>
                  <a:lnTo>
                    <a:pt x="8781570" y="3721471"/>
                  </a:lnTo>
                  <a:lnTo>
                    <a:pt x="8788970" y="3676081"/>
                  </a:lnTo>
                  <a:lnTo>
                    <a:pt x="8793479" y="3629782"/>
                  </a:lnTo>
                  <a:lnTo>
                    <a:pt x="8795004" y="3582670"/>
                  </a:lnTo>
                  <a:lnTo>
                    <a:pt x="8795004" y="716534"/>
                  </a:lnTo>
                  <a:lnTo>
                    <a:pt x="8793479" y="669421"/>
                  </a:lnTo>
                  <a:lnTo>
                    <a:pt x="8788970" y="623122"/>
                  </a:lnTo>
                  <a:lnTo>
                    <a:pt x="8781570" y="577732"/>
                  </a:lnTo>
                  <a:lnTo>
                    <a:pt x="8771373" y="533344"/>
                  </a:lnTo>
                  <a:lnTo>
                    <a:pt x="8758474" y="490053"/>
                  </a:lnTo>
                  <a:lnTo>
                    <a:pt x="8742968" y="447953"/>
                  </a:lnTo>
                  <a:lnTo>
                    <a:pt x="8724948" y="407140"/>
                  </a:lnTo>
                  <a:lnTo>
                    <a:pt x="8704510" y="367706"/>
                  </a:lnTo>
                  <a:lnTo>
                    <a:pt x="8681747" y="329747"/>
                  </a:lnTo>
                  <a:lnTo>
                    <a:pt x="8656754" y="293357"/>
                  </a:lnTo>
                  <a:lnTo>
                    <a:pt x="8629626" y="258631"/>
                  </a:lnTo>
                  <a:lnTo>
                    <a:pt x="8600457" y="225663"/>
                  </a:lnTo>
                  <a:lnTo>
                    <a:pt x="8569340" y="194546"/>
                  </a:lnTo>
                  <a:lnTo>
                    <a:pt x="8536372" y="165377"/>
                  </a:lnTo>
                  <a:lnTo>
                    <a:pt x="8501646" y="138249"/>
                  </a:lnTo>
                  <a:lnTo>
                    <a:pt x="8465256" y="113256"/>
                  </a:lnTo>
                  <a:lnTo>
                    <a:pt x="8427297" y="90493"/>
                  </a:lnTo>
                  <a:lnTo>
                    <a:pt x="8387863" y="70055"/>
                  </a:lnTo>
                  <a:lnTo>
                    <a:pt x="8347050" y="52035"/>
                  </a:lnTo>
                  <a:lnTo>
                    <a:pt x="8304950" y="36529"/>
                  </a:lnTo>
                  <a:lnTo>
                    <a:pt x="8261659" y="23630"/>
                  </a:lnTo>
                  <a:lnTo>
                    <a:pt x="8217271" y="13433"/>
                  </a:lnTo>
                  <a:lnTo>
                    <a:pt x="8171881" y="6033"/>
                  </a:lnTo>
                  <a:lnTo>
                    <a:pt x="8125582" y="1524"/>
                  </a:lnTo>
                  <a:lnTo>
                    <a:pt x="8078470" y="0"/>
                  </a:lnTo>
                  <a:close/>
                </a:path>
              </a:pathLst>
            </a:custGeom>
            <a:solidFill>
              <a:srgbClr val="FFFFFF">
                <a:alpha val="72155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664970" y="992886"/>
              <a:ext cx="8795385" cy="4299585"/>
            </a:xfrm>
            <a:custGeom>
              <a:avLst/>
              <a:gdLst/>
              <a:ahLst/>
              <a:cxnLst/>
              <a:rect l="l" t="t" r="r" b="b"/>
              <a:pathLst>
                <a:path w="8795385" h="4299585">
                  <a:moveTo>
                    <a:pt x="0" y="716534"/>
                  </a:moveTo>
                  <a:lnTo>
                    <a:pt x="1524" y="669421"/>
                  </a:lnTo>
                  <a:lnTo>
                    <a:pt x="6033" y="623122"/>
                  </a:lnTo>
                  <a:lnTo>
                    <a:pt x="13433" y="577732"/>
                  </a:lnTo>
                  <a:lnTo>
                    <a:pt x="23630" y="533344"/>
                  </a:lnTo>
                  <a:lnTo>
                    <a:pt x="36529" y="490053"/>
                  </a:lnTo>
                  <a:lnTo>
                    <a:pt x="52035" y="447953"/>
                  </a:lnTo>
                  <a:lnTo>
                    <a:pt x="70055" y="407140"/>
                  </a:lnTo>
                  <a:lnTo>
                    <a:pt x="90493" y="367706"/>
                  </a:lnTo>
                  <a:lnTo>
                    <a:pt x="113256" y="329747"/>
                  </a:lnTo>
                  <a:lnTo>
                    <a:pt x="138249" y="293357"/>
                  </a:lnTo>
                  <a:lnTo>
                    <a:pt x="165377" y="258631"/>
                  </a:lnTo>
                  <a:lnTo>
                    <a:pt x="194546" y="225663"/>
                  </a:lnTo>
                  <a:lnTo>
                    <a:pt x="225663" y="194546"/>
                  </a:lnTo>
                  <a:lnTo>
                    <a:pt x="258631" y="165377"/>
                  </a:lnTo>
                  <a:lnTo>
                    <a:pt x="293357" y="138249"/>
                  </a:lnTo>
                  <a:lnTo>
                    <a:pt x="329747" y="113256"/>
                  </a:lnTo>
                  <a:lnTo>
                    <a:pt x="367706" y="90493"/>
                  </a:lnTo>
                  <a:lnTo>
                    <a:pt x="407140" y="70055"/>
                  </a:lnTo>
                  <a:lnTo>
                    <a:pt x="447953" y="52035"/>
                  </a:lnTo>
                  <a:lnTo>
                    <a:pt x="490053" y="36529"/>
                  </a:lnTo>
                  <a:lnTo>
                    <a:pt x="533344" y="23630"/>
                  </a:lnTo>
                  <a:lnTo>
                    <a:pt x="577732" y="13433"/>
                  </a:lnTo>
                  <a:lnTo>
                    <a:pt x="623122" y="6033"/>
                  </a:lnTo>
                  <a:lnTo>
                    <a:pt x="669421" y="1524"/>
                  </a:lnTo>
                  <a:lnTo>
                    <a:pt x="716534" y="0"/>
                  </a:lnTo>
                  <a:lnTo>
                    <a:pt x="8078470" y="0"/>
                  </a:lnTo>
                  <a:lnTo>
                    <a:pt x="8125582" y="1524"/>
                  </a:lnTo>
                  <a:lnTo>
                    <a:pt x="8171881" y="6033"/>
                  </a:lnTo>
                  <a:lnTo>
                    <a:pt x="8217271" y="13433"/>
                  </a:lnTo>
                  <a:lnTo>
                    <a:pt x="8261659" y="23630"/>
                  </a:lnTo>
                  <a:lnTo>
                    <a:pt x="8304950" y="36529"/>
                  </a:lnTo>
                  <a:lnTo>
                    <a:pt x="8347050" y="52035"/>
                  </a:lnTo>
                  <a:lnTo>
                    <a:pt x="8387863" y="70055"/>
                  </a:lnTo>
                  <a:lnTo>
                    <a:pt x="8427297" y="90493"/>
                  </a:lnTo>
                  <a:lnTo>
                    <a:pt x="8465256" y="113256"/>
                  </a:lnTo>
                  <a:lnTo>
                    <a:pt x="8501646" y="138249"/>
                  </a:lnTo>
                  <a:lnTo>
                    <a:pt x="8536372" y="165377"/>
                  </a:lnTo>
                  <a:lnTo>
                    <a:pt x="8569340" y="194546"/>
                  </a:lnTo>
                  <a:lnTo>
                    <a:pt x="8600457" y="225663"/>
                  </a:lnTo>
                  <a:lnTo>
                    <a:pt x="8629626" y="258631"/>
                  </a:lnTo>
                  <a:lnTo>
                    <a:pt x="8656754" y="293357"/>
                  </a:lnTo>
                  <a:lnTo>
                    <a:pt x="8681747" y="329747"/>
                  </a:lnTo>
                  <a:lnTo>
                    <a:pt x="8704510" y="367706"/>
                  </a:lnTo>
                  <a:lnTo>
                    <a:pt x="8724948" y="407140"/>
                  </a:lnTo>
                  <a:lnTo>
                    <a:pt x="8742968" y="447953"/>
                  </a:lnTo>
                  <a:lnTo>
                    <a:pt x="8758474" y="490053"/>
                  </a:lnTo>
                  <a:lnTo>
                    <a:pt x="8771373" y="533344"/>
                  </a:lnTo>
                  <a:lnTo>
                    <a:pt x="8781570" y="577732"/>
                  </a:lnTo>
                  <a:lnTo>
                    <a:pt x="8788970" y="623122"/>
                  </a:lnTo>
                  <a:lnTo>
                    <a:pt x="8793479" y="669421"/>
                  </a:lnTo>
                  <a:lnTo>
                    <a:pt x="8795004" y="716534"/>
                  </a:lnTo>
                  <a:lnTo>
                    <a:pt x="8795004" y="3582670"/>
                  </a:lnTo>
                  <a:lnTo>
                    <a:pt x="8793479" y="3629782"/>
                  </a:lnTo>
                  <a:lnTo>
                    <a:pt x="8788970" y="3676081"/>
                  </a:lnTo>
                  <a:lnTo>
                    <a:pt x="8781570" y="3721471"/>
                  </a:lnTo>
                  <a:lnTo>
                    <a:pt x="8771373" y="3765859"/>
                  </a:lnTo>
                  <a:lnTo>
                    <a:pt x="8758474" y="3809150"/>
                  </a:lnTo>
                  <a:lnTo>
                    <a:pt x="8742968" y="3851250"/>
                  </a:lnTo>
                  <a:lnTo>
                    <a:pt x="8724948" y="3892063"/>
                  </a:lnTo>
                  <a:lnTo>
                    <a:pt x="8704510" y="3931497"/>
                  </a:lnTo>
                  <a:lnTo>
                    <a:pt x="8681747" y="3969456"/>
                  </a:lnTo>
                  <a:lnTo>
                    <a:pt x="8656754" y="4005846"/>
                  </a:lnTo>
                  <a:lnTo>
                    <a:pt x="8629626" y="4040572"/>
                  </a:lnTo>
                  <a:lnTo>
                    <a:pt x="8600457" y="4073540"/>
                  </a:lnTo>
                  <a:lnTo>
                    <a:pt x="8569340" y="4104657"/>
                  </a:lnTo>
                  <a:lnTo>
                    <a:pt x="8536372" y="4133826"/>
                  </a:lnTo>
                  <a:lnTo>
                    <a:pt x="8501646" y="4160954"/>
                  </a:lnTo>
                  <a:lnTo>
                    <a:pt x="8465256" y="4185947"/>
                  </a:lnTo>
                  <a:lnTo>
                    <a:pt x="8427297" y="4208710"/>
                  </a:lnTo>
                  <a:lnTo>
                    <a:pt x="8387863" y="4229148"/>
                  </a:lnTo>
                  <a:lnTo>
                    <a:pt x="8347050" y="4247168"/>
                  </a:lnTo>
                  <a:lnTo>
                    <a:pt x="8304950" y="4262674"/>
                  </a:lnTo>
                  <a:lnTo>
                    <a:pt x="8261659" y="4275573"/>
                  </a:lnTo>
                  <a:lnTo>
                    <a:pt x="8217271" y="4285770"/>
                  </a:lnTo>
                  <a:lnTo>
                    <a:pt x="8171881" y="4293170"/>
                  </a:lnTo>
                  <a:lnTo>
                    <a:pt x="8125582" y="4297679"/>
                  </a:lnTo>
                  <a:lnTo>
                    <a:pt x="8078470" y="4299204"/>
                  </a:lnTo>
                  <a:lnTo>
                    <a:pt x="716534" y="4299204"/>
                  </a:lnTo>
                  <a:lnTo>
                    <a:pt x="669421" y="4297679"/>
                  </a:lnTo>
                  <a:lnTo>
                    <a:pt x="623122" y="4293170"/>
                  </a:lnTo>
                  <a:lnTo>
                    <a:pt x="577732" y="4285770"/>
                  </a:lnTo>
                  <a:lnTo>
                    <a:pt x="533344" y="4275573"/>
                  </a:lnTo>
                  <a:lnTo>
                    <a:pt x="490053" y="4262674"/>
                  </a:lnTo>
                  <a:lnTo>
                    <a:pt x="447953" y="4247168"/>
                  </a:lnTo>
                  <a:lnTo>
                    <a:pt x="407140" y="4229148"/>
                  </a:lnTo>
                  <a:lnTo>
                    <a:pt x="367706" y="4208710"/>
                  </a:lnTo>
                  <a:lnTo>
                    <a:pt x="329747" y="4185947"/>
                  </a:lnTo>
                  <a:lnTo>
                    <a:pt x="293357" y="4160954"/>
                  </a:lnTo>
                  <a:lnTo>
                    <a:pt x="258631" y="4133826"/>
                  </a:lnTo>
                  <a:lnTo>
                    <a:pt x="225663" y="4104657"/>
                  </a:lnTo>
                  <a:lnTo>
                    <a:pt x="194546" y="4073540"/>
                  </a:lnTo>
                  <a:lnTo>
                    <a:pt x="165377" y="4040572"/>
                  </a:lnTo>
                  <a:lnTo>
                    <a:pt x="138249" y="4005846"/>
                  </a:lnTo>
                  <a:lnTo>
                    <a:pt x="113256" y="3969456"/>
                  </a:lnTo>
                  <a:lnTo>
                    <a:pt x="90493" y="3931497"/>
                  </a:lnTo>
                  <a:lnTo>
                    <a:pt x="70055" y="3892063"/>
                  </a:lnTo>
                  <a:lnTo>
                    <a:pt x="52035" y="3851250"/>
                  </a:lnTo>
                  <a:lnTo>
                    <a:pt x="36529" y="3809150"/>
                  </a:lnTo>
                  <a:lnTo>
                    <a:pt x="23630" y="3765859"/>
                  </a:lnTo>
                  <a:lnTo>
                    <a:pt x="13433" y="3721471"/>
                  </a:lnTo>
                  <a:lnTo>
                    <a:pt x="6033" y="3676081"/>
                  </a:lnTo>
                  <a:lnTo>
                    <a:pt x="1524" y="3629782"/>
                  </a:lnTo>
                  <a:lnTo>
                    <a:pt x="0" y="3582670"/>
                  </a:lnTo>
                  <a:lnTo>
                    <a:pt x="0" y="716534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17904" rIns="0" bIns="0" rtlCol="0" vert="horz">
            <a:spAutoFit/>
          </a:bodyPr>
          <a:lstStyle/>
          <a:p>
            <a:pPr marL="1233805">
              <a:lnSpc>
                <a:spcPct val="100000"/>
              </a:lnSpc>
              <a:spcBef>
                <a:spcPts val="95"/>
              </a:spcBef>
            </a:pPr>
            <a:r>
              <a:rPr dirty="0" sz="2800" spc="-220" i="1">
                <a:solidFill>
                  <a:srgbClr val="000000"/>
                </a:solidFill>
                <a:latin typeface="Arial"/>
                <a:cs typeface="Arial"/>
              </a:rPr>
              <a:t>Thứ</a:t>
            </a:r>
            <a:r>
              <a:rPr dirty="0" sz="2800" spc="-135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690" i="1">
                <a:solidFill>
                  <a:srgbClr val="000000"/>
                </a:solidFill>
                <a:latin typeface="Arial"/>
                <a:cs typeface="Arial"/>
              </a:rPr>
              <a:t>……….</a:t>
            </a:r>
            <a:r>
              <a:rPr dirty="0" sz="2800" spc="-9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145" i="1">
                <a:solidFill>
                  <a:srgbClr val="000000"/>
                </a:solidFill>
                <a:latin typeface="Arial"/>
                <a:cs typeface="Arial"/>
              </a:rPr>
              <a:t>ngày</a:t>
            </a:r>
            <a:r>
              <a:rPr dirty="0" sz="2800" spc="-125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560" i="1">
                <a:solidFill>
                  <a:srgbClr val="000000"/>
                </a:solidFill>
                <a:latin typeface="Arial"/>
                <a:cs typeface="Arial"/>
              </a:rPr>
              <a:t>………..</a:t>
            </a:r>
            <a:r>
              <a:rPr dirty="0" sz="2800" spc="-10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80" i="1">
                <a:solidFill>
                  <a:srgbClr val="000000"/>
                </a:solidFill>
                <a:latin typeface="Arial"/>
                <a:cs typeface="Arial"/>
              </a:rPr>
              <a:t>tháng</a:t>
            </a:r>
            <a:r>
              <a:rPr dirty="0" sz="2800" spc="-125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720" i="1">
                <a:solidFill>
                  <a:srgbClr val="000000"/>
                </a:solidFill>
                <a:latin typeface="Arial"/>
                <a:cs typeface="Arial"/>
              </a:rPr>
              <a:t>………….</a:t>
            </a:r>
            <a:r>
              <a:rPr dirty="0" sz="2800" spc="-8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135" i="1">
                <a:solidFill>
                  <a:srgbClr val="000000"/>
                </a:solidFill>
                <a:latin typeface="Arial"/>
                <a:cs typeface="Arial"/>
              </a:rPr>
              <a:t>năm</a:t>
            </a:r>
            <a:r>
              <a:rPr dirty="0" sz="2800" spc="-130" i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dirty="0" sz="2800" spc="-505" i="1">
                <a:solidFill>
                  <a:srgbClr val="000000"/>
                </a:solidFill>
                <a:latin typeface="Arial"/>
                <a:cs typeface="Arial"/>
              </a:rPr>
              <a:t>……..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1780032"/>
            <a:ext cx="9999345" cy="5078095"/>
            <a:chOff x="0" y="1780032"/>
            <a:chExt cx="9999345" cy="507809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78964"/>
              <a:ext cx="3015996" cy="447903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2932" y="1780032"/>
              <a:ext cx="7876031" cy="3511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79373"/>
            <a:ext cx="12191999" cy="6271003"/>
          </a:xfrm>
          <a:prstGeom prst="rect">
            <a:avLst/>
          </a:prstGeom>
        </p:spPr>
      </p:pic>
      <p:grpSp>
        <p:nvGrpSpPr>
          <p:cNvPr id="3" name="object 3" descr=""/>
          <p:cNvGrpSpPr/>
          <p:nvPr/>
        </p:nvGrpSpPr>
        <p:grpSpPr>
          <a:xfrm>
            <a:off x="721233" y="0"/>
            <a:ext cx="11471275" cy="6355080"/>
            <a:chOff x="721233" y="0"/>
            <a:chExt cx="11471275" cy="6355080"/>
          </a:xfrm>
        </p:grpSpPr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758" y="755141"/>
              <a:ext cx="10677144" cy="5349239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730758" y="755141"/>
              <a:ext cx="10677525" cy="5349240"/>
            </a:xfrm>
            <a:custGeom>
              <a:avLst/>
              <a:gdLst/>
              <a:ahLst/>
              <a:cxnLst/>
              <a:rect l="l" t="t" r="r" b="b"/>
              <a:pathLst>
                <a:path w="10677525" h="5349240">
                  <a:moveTo>
                    <a:pt x="0" y="891540"/>
                  </a:moveTo>
                  <a:lnTo>
                    <a:pt x="1319" y="842624"/>
                  </a:lnTo>
                  <a:lnTo>
                    <a:pt x="5231" y="794397"/>
                  </a:lnTo>
                  <a:lnTo>
                    <a:pt x="11668" y="746928"/>
                  </a:lnTo>
                  <a:lnTo>
                    <a:pt x="20563" y="700285"/>
                  </a:lnTo>
                  <a:lnTo>
                    <a:pt x="31847" y="654535"/>
                  </a:lnTo>
                  <a:lnTo>
                    <a:pt x="45451" y="609746"/>
                  </a:lnTo>
                  <a:lnTo>
                    <a:pt x="61309" y="565986"/>
                  </a:lnTo>
                  <a:lnTo>
                    <a:pt x="79352" y="523324"/>
                  </a:lnTo>
                  <a:lnTo>
                    <a:pt x="99513" y="481828"/>
                  </a:lnTo>
                  <a:lnTo>
                    <a:pt x="121722" y="441564"/>
                  </a:lnTo>
                  <a:lnTo>
                    <a:pt x="145913" y="402602"/>
                  </a:lnTo>
                  <a:lnTo>
                    <a:pt x="172016" y="365010"/>
                  </a:lnTo>
                  <a:lnTo>
                    <a:pt x="199966" y="328854"/>
                  </a:lnTo>
                  <a:lnTo>
                    <a:pt x="229692" y="294204"/>
                  </a:lnTo>
                  <a:lnTo>
                    <a:pt x="261127" y="261127"/>
                  </a:lnTo>
                  <a:lnTo>
                    <a:pt x="294204" y="229692"/>
                  </a:lnTo>
                  <a:lnTo>
                    <a:pt x="328854" y="199966"/>
                  </a:lnTo>
                  <a:lnTo>
                    <a:pt x="365010" y="172016"/>
                  </a:lnTo>
                  <a:lnTo>
                    <a:pt x="402602" y="145913"/>
                  </a:lnTo>
                  <a:lnTo>
                    <a:pt x="441564" y="121722"/>
                  </a:lnTo>
                  <a:lnTo>
                    <a:pt x="481828" y="99513"/>
                  </a:lnTo>
                  <a:lnTo>
                    <a:pt x="523324" y="79352"/>
                  </a:lnTo>
                  <a:lnTo>
                    <a:pt x="565986" y="61309"/>
                  </a:lnTo>
                  <a:lnTo>
                    <a:pt x="609746" y="45451"/>
                  </a:lnTo>
                  <a:lnTo>
                    <a:pt x="654535" y="31847"/>
                  </a:lnTo>
                  <a:lnTo>
                    <a:pt x="700285" y="20563"/>
                  </a:lnTo>
                  <a:lnTo>
                    <a:pt x="746928" y="11668"/>
                  </a:lnTo>
                  <a:lnTo>
                    <a:pt x="794397" y="5231"/>
                  </a:lnTo>
                  <a:lnTo>
                    <a:pt x="842624" y="1319"/>
                  </a:lnTo>
                  <a:lnTo>
                    <a:pt x="891539" y="0"/>
                  </a:lnTo>
                  <a:lnTo>
                    <a:pt x="9785604" y="0"/>
                  </a:lnTo>
                  <a:lnTo>
                    <a:pt x="9834519" y="1319"/>
                  </a:lnTo>
                  <a:lnTo>
                    <a:pt x="9882746" y="5231"/>
                  </a:lnTo>
                  <a:lnTo>
                    <a:pt x="9930215" y="11668"/>
                  </a:lnTo>
                  <a:lnTo>
                    <a:pt x="9976858" y="20563"/>
                  </a:lnTo>
                  <a:lnTo>
                    <a:pt x="10022608" y="31847"/>
                  </a:lnTo>
                  <a:lnTo>
                    <a:pt x="10067397" y="45451"/>
                  </a:lnTo>
                  <a:lnTo>
                    <a:pt x="10111157" y="61309"/>
                  </a:lnTo>
                  <a:lnTo>
                    <a:pt x="10153819" y="79352"/>
                  </a:lnTo>
                  <a:lnTo>
                    <a:pt x="10195315" y="99513"/>
                  </a:lnTo>
                  <a:lnTo>
                    <a:pt x="10235579" y="121722"/>
                  </a:lnTo>
                  <a:lnTo>
                    <a:pt x="10274541" y="145913"/>
                  </a:lnTo>
                  <a:lnTo>
                    <a:pt x="10312133" y="172016"/>
                  </a:lnTo>
                  <a:lnTo>
                    <a:pt x="10348289" y="199966"/>
                  </a:lnTo>
                  <a:lnTo>
                    <a:pt x="10382939" y="229692"/>
                  </a:lnTo>
                  <a:lnTo>
                    <a:pt x="10416016" y="261127"/>
                  </a:lnTo>
                  <a:lnTo>
                    <a:pt x="10447451" y="294204"/>
                  </a:lnTo>
                  <a:lnTo>
                    <a:pt x="10477177" y="328854"/>
                  </a:lnTo>
                  <a:lnTo>
                    <a:pt x="10505127" y="365010"/>
                  </a:lnTo>
                  <a:lnTo>
                    <a:pt x="10531230" y="402602"/>
                  </a:lnTo>
                  <a:lnTo>
                    <a:pt x="10555421" y="441564"/>
                  </a:lnTo>
                  <a:lnTo>
                    <a:pt x="10577630" y="481828"/>
                  </a:lnTo>
                  <a:lnTo>
                    <a:pt x="10597791" y="523324"/>
                  </a:lnTo>
                  <a:lnTo>
                    <a:pt x="10615834" y="565986"/>
                  </a:lnTo>
                  <a:lnTo>
                    <a:pt x="10631692" y="609746"/>
                  </a:lnTo>
                  <a:lnTo>
                    <a:pt x="10645296" y="654535"/>
                  </a:lnTo>
                  <a:lnTo>
                    <a:pt x="10656580" y="700285"/>
                  </a:lnTo>
                  <a:lnTo>
                    <a:pt x="10665475" y="746928"/>
                  </a:lnTo>
                  <a:lnTo>
                    <a:pt x="10671912" y="794397"/>
                  </a:lnTo>
                  <a:lnTo>
                    <a:pt x="10675824" y="842624"/>
                  </a:lnTo>
                  <a:lnTo>
                    <a:pt x="10677144" y="891540"/>
                  </a:lnTo>
                  <a:lnTo>
                    <a:pt x="10677144" y="4457700"/>
                  </a:lnTo>
                  <a:lnTo>
                    <a:pt x="10675824" y="4506615"/>
                  </a:lnTo>
                  <a:lnTo>
                    <a:pt x="10671912" y="4554842"/>
                  </a:lnTo>
                  <a:lnTo>
                    <a:pt x="10665475" y="4602311"/>
                  </a:lnTo>
                  <a:lnTo>
                    <a:pt x="10656580" y="4648954"/>
                  </a:lnTo>
                  <a:lnTo>
                    <a:pt x="10645296" y="4694704"/>
                  </a:lnTo>
                  <a:lnTo>
                    <a:pt x="10631692" y="4739493"/>
                  </a:lnTo>
                  <a:lnTo>
                    <a:pt x="10615834" y="4783253"/>
                  </a:lnTo>
                  <a:lnTo>
                    <a:pt x="10597791" y="4825915"/>
                  </a:lnTo>
                  <a:lnTo>
                    <a:pt x="10577630" y="4867411"/>
                  </a:lnTo>
                  <a:lnTo>
                    <a:pt x="10555421" y="4907675"/>
                  </a:lnTo>
                  <a:lnTo>
                    <a:pt x="10531230" y="4946637"/>
                  </a:lnTo>
                  <a:lnTo>
                    <a:pt x="10505127" y="4984229"/>
                  </a:lnTo>
                  <a:lnTo>
                    <a:pt x="10477177" y="5020385"/>
                  </a:lnTo>
                  <a:lnTo>
                    <a:pt x="10447451" y="5055035"/>
                  </a:lnTo>
                  <a:lnTo>
                    <a:pt x="10416016" y="5088112"/>
                  </a:lnTo>
                  <a:lnTo>
                    <a:pt x="10382939" y="5119547"/>
                  </a:lnTo>
                  <a:lnTo>
                    <a:pt x="10348289" y="5149273"/>
                  </a:lnTo>
                  <a:lnTo>
                    <a:pt x="10312133" y="5177223"/>
                  </a:lnTo>
                  <a:lnTo>
                    <a:pt x="10274541" y="5203326"/>
                  </a:lnTo>
                  <a:lnTo>
                    <a:pt x="10235579" y="5227517"/>
                  </a:lnTo>
                  <a:lnTo>
                    <a:pt x="10195315" y="5249726"/>
                  </a:lnTo>
                  <a:lnTo>
                    <a:pt x="10153819" y="5269887"/>
                  </a:lnTo>
                  <a:lnTo>
                    <a:pt x="10111157" y="5287930"/>
                  </a:lnTo>
                  <a:lnTo>
                    <a:pt x="10067397" y="5303788"/>
                  </a:lnTo>
                  <a:lnTo>
                    <a:pt x="10022608" y="5317392"/>
                  </a:lnTo>
                  <a:lnTo>
                    <a:pt x="9976858" y="5328676"/>
                  </a:lnTo>
                  <a:lnTo>
                    <a:pt x="9930215" y="5337571"/>
                  </a:lnTo>
                  <a:lnTo>
                    <a:pt x="9882746" y="5344008"/>
                  </a:lnTo>
                  <a:lnTo>
                    <a:pt x="9834519" y="5347920"/>
                  </a:lnTo>
                  <a:lnTo>
                    <a:pt x="9785604" y="5349240"/>
                  </a:lnTo>
                  <a:lnTo>
                    <a:pt x="891539" y="5349240"/>
                  </a:lnTo>
                  <a:lnTo>
                    <a:pt x="842624" y="5347920"/>
                  </a:lnTo>
                  <a:lnTo>
                    <a:pt x="794397" y="5344008"/>
                  </a:lnTo>
                  <a:lnTo>
                    <a:pt x="746928" y="5337571"/>
                  </a:lnTo>
                  <a:lnTo>
                    <a:pt x="700285" y="5328676"/>
                  </a:lnTo>
                  <a:lnTo>
                    <a:pt x="654535" y="5317392"/>
                  </a:lnTo>
                  <a:lnTo>
                    <a:pt x="609746" y="5303788"/>
                  </a:lnTo>
                  <a:lnTo>
                    <a:pt x="565986" y="5287930"/>
                  </a:lnTo>
                  <a:lnTo>
                    <a:pt x="523324" y="5269887"/>
                  </a:lnTo>
                  <a:lnTo>
                    <a:pt x="481828" y="5249726"/>
                  </a:lnTo>
                  <a:lnTo>
                    <a:pt x="441564" y="5227517"/>
                  </a:lnTo>
                  <a:lnTo>
                    <a:pt x="402602" y="5203326"/>
                  </a:lnTo>
                  <a:lnTo>
                    <a:pt x="365010" y="5177223"/>
                  </a:lnTo>
                  <a:lnTo>
                    <a:pt x="328854" y="5149273"/>
                  </a:lnTo>
                  <a:lnTo>
                    <a:pt x="294204" y="5119547"/>
                  </a:lnTo>
                  <a:lnTo>
                    <a:pt x="261127" y="5088112"/>
                  </a:lnTo>
                  <a:lnTo>
                    <a:pt x="229692" y="5055035"/>
                  </a:lnTo>
                  <a:lnTo>
                    <a:pt x="199966" y="5020385"/>
                  </a:lnTo>
                  <a:lnTo>
                    <a:pt x="172016" y="4984229"/>
                  </a:lnTo>
                  <a:lnTo>
                    <a:pt x="145913" y="4946637"/>
                  </a:lnTo>
                  <a:lnTo>
                    <a:pt x="121722" y="4907675"/>
                  </a:lnTo>
                  <a:lnTo>
                    <a:pt x="99513" y="4867411"/>
                  </a:lnTo>
                  <a:lnTo>
                    <a:pt x="79352" y="4825915"/>
                  </a:lnTo>
                  <a:lnTo>
                    <a:pt x="61309" y="4783253"/>
                  </a:lnTo>
                  <a:lnTo>
                    <a:pt x="45451" y="4739493"/>
                  </a:lnTo>
                  <a:lnTo>
                    <a:pt x="31847" y="4694704"/>
                  </a:lnTo>
                  <a:lnTo>
                    <a:pt x="20563" y="4648954"/>
                  </a:lnTo>
                  <a:lnTo>
                    <a:pt x="11668" y="4602311"/>
                  </a:lnTo>
                  <a:lnTo>
                    <a:pt x="5231" y="4554842"/>
                  </a:lnTo>
                  <a:lnTo>
                    <a:pt x="1319" y="4506615"/>
                  </a:lnTo>
                  <a:lnTo>
                    <a:pt x="0" y="4457700"/>
                  </a:lnTo>
                  <a:lnTo>
                    <a:pt x="0" y="891540"/>
                  </a:lnTo>
                  <a:close/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1231879" y="4527803"/>
              <a:ext cx="62865" cy="1827530"/>
            </a:xfrm>
            <a:custGeom>
              <a:avLst/>
              <a:gdLst/>
              <a:ahLst/>
              <a:cxnLst/>
              <a:rect l="l" t="t" r="r" b="b"/>
              <a:pathLst>
                <a:path w="62865" h="1827529">
                  <a:moveTo>
                    <a:pt x="15240" y="0"/>
                  </a:moveTo>
                  <a:lnTo>
                    <a:pt x="0" y="0"/>
                  </a:lnTo>
                  <a:lnTo>
                    <a:pt x="6405" y="42067"/>
                  </a:lnTo>
                  <a:lnTo>
                    <a:pt x="12298" y="85937"/>
                  </a:lnTo>
                  <a:lnTo>
                    <a:pt x="17694" y="131496"/>
                  </a:lnTo>
                  <a:lnTo>
                    <a:pt x="22609" y="178628"/>
                  </a:lnTo>
                  <a:lnTo>
                    <a:pt x="27059" y="227218"/>
                  </a:lnTo>
                  <a:lnTo>
                    <a:pt x="31062" y="277150"/>
                  </a:lnTo>
                  <a:lnTo>
                    <a:pt x="34632" y="328309"/>
                  </a:lnTo>
                  <a:lnTo>
                    <a:pt x="37786" y="380579"/>
                  </a:lnTo>
                  <a:lnTo>
                    <a:pt x="40540" y="433846"/>
                  </a:lnTo>
                  <a:lnTo>
                    <a:pt x="42911" y="487994"/>
                  </a:lnTo>
                  <a:lnTo>
                    <a:pt x="44914" y="542908"/>
                  </a:lnTo>
                  <a:lnTo>
                    <a:pt x="46566" y="598471"/>
                  </a:lnTo>
                  <a:lnTo>
                    <a:pt x="47883" y="654570"/>
                  </a:lnTo>
                  <a:lnTo>
                    <a:pt x="48881" y="711089"/>
                  </a:lnTo>
                  <a:lnTo>
                    <a:pt x="49576" y="767912"/>
                  </a:lnTo>
                  <a:lnTo>
                    <a:pt x="49973" y="823409"/>
                  </a:lnTo>
                  <a:lnTo>
                    <a:pt x="50006" y="939055"/>
                  </a:lnTo>
                  <a:lnTo>
                    <a:pt x="49651" y="995942"/>
                  </a:lnTo>
                  <a:lnTo>
                    <a:pt x="49075" y="1052558"/>
                  </a:lnTo>
                  <a:lnTo>
                    <a:pt x="48293" y="1108785"/>
                  </a:lnTo>
                  <a:lnTo>
                    <a:pt x="47321" y="1164510"/>
                  </a:lnTo>
                  <a:lnTo>
                    <a:pt x="46175" y="1219617"/>
                  </a:lnTo>
                  <a:lnTo>
                    <a:pt x="44873" y="1273990"/>
                  </a:lnTo>
                  <a:lnTo>
                    <a:pt x="43429" y="1327514"/>
                  </a:lnTo>
                  <a:lnTo>
                    <a:pt x="41861" y="1380075"/>
                  </a:lnTo>
                  <a:lnTo>
                    <a:pt x="40183" y="1431555"/>
                  </a:lnTo>
                  <a:lnTo>
                    <a:pt x="38413" y="1481841"/>
                  </a:lnTo>
                  <a:lnTo>
                    <a:pt x="36567" y="1530817"/>
                  </a:lnTo>
                  <a:lnTo>
                    <a:pt x="34660" y="1578367"/>
                  </a:lnTo>
                  <a:lnTo>
                    <a:pt x="32709" y="1624376"/>
                  </a:lnTo>
                  <a:lnTo>
                    <a:pt x="30730" y="1668730"/>
                  </a:lnTo>
                  <a:lnTo>
                    <a:pt x="28740" y="1711312"/>
                  </a:lnTo>
                  <a:lnTo>
                    <a:pt x="26754" y="1752007"/>
                  </a:lnTo>
                  <a:lnTo>
                    <a:pt x="24788" y="1790700"/>
                  </a:lnTo>
                  <a:lnTo>
                    <a:pt x="22860" y="1827276"/>
                  </a:lnTo>
                  <a:lnTo>
                    <a:pt x="38100" y="1827276"/>
                  </a:lnTo>
                  <a:lnTo>
                    <a:pt x="41394" y="1751975"/>
                  </a:lnTo>
                  <a:lnTo>
                    <a:pt x="43107" y="1711241"/>
                  </a:lnTo>
                  <a:lnTo>
                    <a:pt x="44841" y="1668608"/>
                  </a:lnTo>
                  <a:lnTo>
                    <a:pt x="46582" y="1624193"/>
                  </a:lnTo>
                  <a:lnTo>
                    <a:pt x="48312" y="1578111"/>
                  </a:lnTo>
                  <a:lnTo>
                    <a:pt x="50016" y="1530480"/>
                  </a:lnTo>
                  <a:lnTo>
                    <a:pt x="51678" y="1481417"/>
                  </a:lnTo>
                  <a:lnTo>
                    <a:pt x="53280" y="1431037"/>
                  </a:lnTo>
                  <a:lnTo>
                    <a:pt x="54807" y="1379459"/>
                  </a:lnTo>
                  <a:lnTo>
                    <a:pt x="56244" y="1326798"/>
                  </a:lnTo>
                  <a:lnTo>
                    <a:pt x="57573" y="1273172"/>
                  </a:lnTo>
                  <a:lnTo>
                    <a:pt x="58778" y="1218696"/>
                  </a:lnTo>
                  <a:lnTo>
                    <a:pt x="59844" y="1163489"/>
                  </a:lnTo>
                  <a:lnTo>
                    <a:pt x="60754" y="1107666"/>
                  </a:lnTo>
                  <a:lnTo>
                    <a:pt x="61493" y="1051345"/>
                  </a:lnTo>
                  <a:lnTo>
                    <a:pt x="62043" y="994642"/>
                  </a:lnTo>
                  <a:lnTo>
                    <a:pt x="62388" y="937674"/>
                  </a:lnTo>
                  <a:lnTo>
                    <a:pt x="62402" y="823409"/>
                  </a:lnTo>
                  <a:lnTo>
                    <a:pt x="62038" y="766346"/>
                  </a:lnTo>
                  <a:lnTo>
                    <a:pt x="61404" y="709485"/>
                  </a:lnTo>
                  <a:lnTo>
                    <a:pt x="60486" y="652942"/>
                  </a:lnTo>
                  <a:lnTo>
                    <a:pt x="59266" y="596835"/>
                  </a:lnTo>
                  <a:lnTo>
                    <a:pt x="57729" y="541279"/>
                  </a:lnTo>
                  <a:lnTo>
                    <a:pt x="55858" y="486393"/>
                  </a:lnTo>
                  <a:lnTo>
                    <a:pt x="53637" y="432292"/>
                  </a:lnTo>
                  <a:lnTo>
                    <a:pt x="51050" y="379094"/>
                  </a:lnTo>
                  <a:lnTo>
                    <a:pt x="48081" y="326914"/>
                  </a:lnTo>
                  <a:lnTo>
                    <a:pt x="44714" y="275871"/>
                  </a:lnTo>
                  <a:lnTo>
                    <a:pt x="40932" y="226080"/>
                  </a:lnTo>
                  <a:lnTo>
                    <a:pt x="36720" y="177658"/>
                  </a:lnTo>
                  <a:lnTo>
                    <a:pt x="32060" y="130723"/>
                  </a:lnTo>
                  <a:lnTo>
                    <a:pt x="26938" y="85390"/>
                  </a:lnTo>
                  <a:lnTo>
                    <a:pt x="21336" y="41776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C04F1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852892" y="4053791"/>
              <a:ext cx="620395" cy="529590"/>
            </a:xfrm>
            <a:custGeom>
              <a:avLst/>
              <a:gdLst/>
              <a:ahLst/>
              <a:cxnLst/>
              <a:rect l="l" t="t" r="r" b="b"/>
              <a:pathLst>
                <a:path w="620395" h="529589">
                  <a:moveTo>
                    <a:pt x="427522" y="0"/>
                  </a:moveTo>
                  <a:lnTo>
                    <a:pt x="383013" y="8760"/>
                  </a:lnTo>
                  <a:lnTo>
                    <a:pt x="346046" y="26480"/>
                  </a:lnTo>
                  <a:lnTo>
                    <a:pt x="316244" y="52043"/>
                  </a:lnTo>
                  <a:lnTo>
                    <a:pt x="293229" y="84330"/>
                  </a:lnTo>
                  <a:lnTo>
                    <a:pt x="276625" y="122222"/>
                  </a:lnTo>
                  <a:lnTo>
                    <a:pt x="222330" y="103774"/>
                  </a:lnTo>
                  <a:lnTo>
                    <a:pt x="169985" y="96310"/>
                  </a:lnTo>
                  <a:lnTo>
                    <a:pt x="122640" y="98960"/>
                  </a:lnTo>
                  <a:lnTo>
                    <a:pt x="83341" y="110851"/>
                  </a:lnTo>
                  <a:lnTo>
                    <a:pt x="27249" y="167603"/>
                  </a:lnTo>
                  <a:lnTo>
                    <a:pt x="9321" y="203751"/>
                  </a:lnTo>
                  <a:lnTo>
                    <a:pt x="0" y="273989"/>
                  </a:lnTo>
                  <a:lnTo>
                    <a:pt x="6931" y="307563"/>
                  </a:lnTo>
                  <a:lnTo>
                    <a:pt x="39794" y="370333"/>
                  </a:lnTo>
                  <a:lnTo>
                    <a:pt x="92411" y="425546"/>
                  </a:lnTo>
                  <a:lnTo>
                    <a:pt x="124035" y="449674"/>
                  </a:lnTo>
                  <a:lnTo>
                    <a:pt x="158085" y="471140"/>
                  </a:lnTo>
                  <a:lnTo>
                    <a:pt x="193727" y="489685"/>
                  </a:lnTo>
                  <a:lnTo>
                    <a:pt x="230121" y="505052"/>
                  </a:lnTo>
                  <a:lnTo>
                    <a:pt x="266432" y="516983"/>
                  </a:lnTo>
                  <a:lnTo>
                    <a:pt x="335455" y="529507"/>
                  </a:lnTo>
                  <a:lnTo>
                    <a:pt x="366493" y="529584"/>
                  </a:lnTo>
                  <a:lnTo>
                    <a:pt x="394100" y="525193"/>
                  </a:lnTo>
                  <a:lnTo>
                    <a:pt x="462911" y="498771"/>
                  </a:lnTo>
                  <a:lnTo>
                    <a:pt x="501178" y="467117"/>
                  </a:lnTo>
                  <a:lnTo>
                    <a:pt x="538333" y="426930"/>
                  </a:lnTo>
                  <a:lnTo>
                    <a:pt x="571609" y="381032"/>
                  </a:lnTo>
                  <a:lnTo>
                    <a:pt x="598240" y="332243"/>
                  </a:lnTo>
                  <a:lnTo>
                    <a:pt x="615461" y="283385"/>
                  </a:lnTo>
                  <a:lnTo>
                    <a:pt x="620071" y="223120"/>
                  </a:lnTo>
                  <a:lnTo>
                    <a:pt x="612345" y="166372"/>
                  </a:lnTo>
                  <a:lnTo>
                    <a:pt x="594890" y="115024"/>
                  </a:lnTo>
                  <a:lnTo>
                    <a:pt x="570315" y="70961"/>
                  </a:lnTo>
                  <a:lnTo>
                    <a:pt x="541229" y="36067"/>
                  </a:lnTo>
                  <a:lnTo>
                    <a:pt x="510238" y="12224"/>
                  </a:lnTo>
                  <a:lnTo>
                    <a:pt x="479952" y="1318"/>
                  </a:lnTo>
                  <a:lnTo>
                    <a:pt x="427522" y="0"/>
                  </a:lnTo>
                  <a:close/>
                </a:path>
              </a:pathLst>
            </a:custGeom>
            <a:solidFill>
              <a:srgbClr val="46B0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845546" y="4210811"/>
              <a:ext cx="715645" cy="1711325"/>
            </a:xfrm>
            <a:custGeom>
              <a:avLst/>
              <a:gdLst/>
              <a:ahLst/>
              <a:cxnLst/>
              <a:rect l="l" t="t" r="r" b="b"/>
              <a:pathLst>
                <a:path w="715645" h="1711325">
                  <a:moveTo>
                    <a:pt x="663524" y="1343952"/>
                  </a:moveTo>
                  <a:lnTo>
                    <a:pt x="655535" y="1330858"/>
                  </a:lnTo>
                  <a:lnTo>
                    <a:pt x="637921" y="1330833"/>
                  </a:lnTo>
                  <a:lnTo>
                    <a:pt x="606615" y="1346835"/>
                  </a:lnTo>
                  <a:lnTo>
                    <a:pt x="573709" y="1373593"/>
                  </a:lnTo>
                  <a:lnTo>
                    <a:pt x="540804" y="1408811"/>
                  </a:lnTo>
                  <a:lnTo>
                    <a:pt x="509498" y="1450200"/>
                  </a:lnTo>
                  <a:lnTo>
                    <a:pt x="481406" y="1495475"/>
                  </a:lnTo>
                  <a:lnTo>
                    <a:pt x="458127" y="1542326"/>
                  </a:lnTo>
                  <a:lnTo>
                    <a:pt x="441261" y="1588477"/>
                  </a:lnTo>
                  <a:lnTo>
                    <a:pt x="432435" y="1631632"/>
                  </a:lnTo>
                  <a:lnTo>
                    <a:pt x="405739" y="1595780"/>
                  </a:lnTo>
                  <a:lnTo>
                    <a:pt x="372745" y="1557299"/>
                  </a:lnTo>
                  <a:lnTo>
                    <a:pt x="335597" y="1518323"/>
                  </a:lnTo>
                  <a:lnTo>
                    <a:pt x="296430" y="1480972"/>
                  </a:lnTo>
                  <a:lnTo>
                    <a:pt x="257403" y="1447368"/>
                  </a:lnTo>
                  <a:lnTo>
                    <a:pt x="220662" y="1419631"/>
                  </a:lnTo>
                  <a:lnTo>
                    <a:pt x="162610" y="1390230"/>
                  </a:lnTo>
                  <a:lnTo>
                    <a:pt x="145592" y="1392821"/>
                  </a:lnTo>
                  <a:lnTo>
                    <a:pt x="139446" y="1409750"/>
                  </a:lnTo>
                  <a:lnTo>
                    <a:pt x="146215" y="1445285"/>
                  </a:lnTo>
                  <a:lnTo>
                    <a:pt x="163068" y="1485011"/>
                  </a:lnTo>
                  <a:lnTo>
                    <a:pt x="188175" y="1526806"/>
                  </a:lnTo>
                  <a:lnTo>
                    <a:pt x="219748" y="1568551"/>
                  </a:lnTo>
                  <a:lnTo>
                    <a:pt x="255981" y="1608137"/>
                  </a:lnTo>
                  <a:lnTo>
                    <a:pt x="295059" y="1643443"/>
                  </a:lnTo>
                  <a:lnTo>
                    <a:pt x="335191" y="1672336"/>
                  </a:lnTo>
                  <a:lnTo>
                    <a:pt x="374573" y="1692694"/>
                  </a:lnTo>
                  <a:lnTo>
                    <a:pt x="411391" y="1702409"/>
                  </a:lnTo>
                  <a:lnTo>
                    <a:pt x="443865" y="1699336"/>
                  </a:lnTo>
                  <a:lnTo>
                    <a:pt x="447675" y="1703095"/>
                  </a:lnTo>
                  <a:lnTo>
                    <a:pt x="447675" y="1706854"/>
                  </a:lnTo>
                  <a:lnTo>
                    <a:pt x="461086" y="1711325"/>
                  </a:lnTo>
                  <a:lnTo>
                    <a:pt x="501269" y="1681175"/>
                  </a:lnTo>
                  <a:lnTo>
                    <a:pt x="525627" y="1651050"/>
                  </a:lnTo>
                  <a:lnTo>
                    <a:pt x="538988" y="1631632"/>
                  </a:lnTo>
                  <a:lnTo>
                    <a:pt x="551218" y="1613865"/>
                  </a:lnTo>
                  <a:lnTo>
                    <a:pt x="576834" y="1571866"/>
                  </a:lnTo>
                  <a:lnTo>
                    <a:pt x="601268" y="1527289"/>
                  </a:lnTo>
                  <a:lnTo>
                    <a:pt x="623328" y="1482369"/>
                  </a:lnTo>
                  <a:lnTo>
                    <a:pt x="641781" y="1439329"/>
                  </a:lnTo>
                  <a:lnTo>
                    <a:pt x="655434" y="1400429"/>
                  </a:lnTo>
                  <a:lnTo>
                    <a:pt x="663079" y="1367891"/>
                  </a:lnTo>
                  <a:lnTo>
                    <a:pt x="663524" y="1343952"/>
                  </a:lnTo>
                  <a:close/>
                </a:path>
                <a:path w="715645" h="1711325">
                  <a:moveTo>
                    <a:pt x="715264" y="104978"/>
                  </a:moveTo>
                  <a:lnTo>
                    <a:pt x="712470" y="86995"/>
                  </a:lnTo>
                  <a:lnTo>
                    <a:pt x="689749" y="79667"/>
                  </a:lnTo>
                  <a:lnTo>
                    <a:pt x="660895" y="88493"/>
                  </a:lnTo>
                  <a:lnTo>
                    <a:pt x="627659" y="110591"/>
                  </a:lnTo>
                  <a:lnTo>
                    <a:pt x="591781" y="143052"/>
                  </a:lnTo>
                  <a:lnTo>
                    <a:pt x="555015" y="182981"/>
                  </a:lnTo>
                  <a:lnTo>
                    <a:pt x="519137" y="227495"/>
                  </a:lnTo>
                  <a:lnTo>
                    <a:pt x="485902" y="273697"/>
                  </a:lnTo>
                  <a:lnTo>
                    <a:pt x="457047" y="318681"/>
                  </a:lnTo>
                  <a:lnTo>
                    <a:pt x="434340" y="359537"/>
                  </a:lnTo>
                  <a:lnTo>
                    <a:pt x="431292" y="320840"/>
                  </a:lnTo>
                  <a:lnTo>
                    <a:pt x="427189" y="280035"/>
                  </a:lnTo>
                  <a:lnTo>
                    <a:pt x="420941" y="239242"/>
                  </a:lnTo>
                  <a:lnTo>
                    <a:pt x="411480" y="200533"/>
                  </a:lnTo>
                  <a:lnTo>
                    <a:pt x="390474" y="132422"/>
                  </a:lnTo>
                  <a:lnTo>
                    <a:pt x="366001" y="75412"/>
                  </a:lnTo>
                  <a:lnTo>
                    <a:pt x="340969" y="32410"/>
                  </a:lnTo>
                  <a:lnTo>
                    <a:pt x="300990" y="0"/>
                  </a:lnTo>
                  <a:lnTo>
                    <a:pt x="283260" y="13970"/>
                  </a:lnTo>
                  <a:lnTo>
                    <a:pt x="274955" y="41402"/>
                  </a:lnTo>
                  <a:lnTo>
                    <a:pt x="274764" y="75412"/>
                  </a:lnTo>
                  <a:lnTo>
                    <a:pt x="274764" y="79667"/>
                  </a:lnTo>
                  <a:lnTo>
                    <a:pt x="281292" y="125387"/>
                  </a:lnTo>
                  <a:lnTo>
                    <a:pt x="293306" y="176364"/>
                  </a:lnTo>
                  <a:lnTo>
                    <a:pt x="309448" y="229577"/>
                  </a:lnTo>
                  <a:lnTo>
                    <a:pt x="328422" y="282232"/>
                  </a:lnTo>
                  <a:lnTo>
                    <a:pt x="348894" y="331520"/>
                  </a:lnTo>
                  <a:lnTo>
                    <a:pt x="369570" y="374650"/>
                  </a:lnTo>
                  <a:lnTo>
                    <a:pt x="338429" y="351485"/>
                  </a:lnTo>
                  <a:lnTo>
                    <a:pt x="303364" y="328295"/>
                  </a:lnTo>
                  <a:lnTo>
                    <a:pt x="266153" y="306539"/>
                  </a:lnTo>
                  <a:lnTo>
                    <a:pt x="228600" y="287655"/>
                  </a:lnTo>
                  <a:lnTo>
                    <a:pt x="161658" y="261124"/>
                  </a:lnTo>
                  <a:lnTo>
                    <a:pt x="100939" y="244614"/>
                  </a:lnTo>
                  <a:lnTo>
                    <a:pt x="50838" y="237210"/>
                  </a:lnTo>
                  <a:lnTo>
                    <a:pt x="15722" y="237972"/>
                  </a:lnTo>
                  <a:lnTo>
                    <a:pt x="0" y="245999"/>
                  </a:lnTo>
                  <a:lnTo>
                    <a:pt x="647" y="270446"/>
                  </a:lnTo>
                  <a:lnTo>
                    <a:pt x="51625" y="321119"/>
                  </a:lnTo>
                  <a:lnTo>
                    <a:pt x="95034" y="345719"/>
                  </a:lnTo>
                  <a:lnTo>
                    <a:pt x="145808" y="368731"/>
                  </a:lnTo>
                  <a:lnTo>
                    <a:pt x="200482" y="389343"/>
                  </a:lnTo>
                  <a:lnTo>
                    <a:pt x="255587" y="406730"/>
                  </a:lnTo>
                  <a:lnTo>
                    <a:pt x="307708" y="420065"/>
                  </a:lnTo>
                  <a:lnTo>
                    <a:pt x="353352" y="428536"/>
                  </a:lnTo>
                  <a:lnTo>
                    <a:pt x="389089" y="431330"/>
                  </a:lnTo>
                  <a:lnTo>
                    <a:pt x="411480" y="427609"/>
                  </a:lnTo>
                  <a:lnTo>
                    <a:pt x="415290" y="431419"/>
                  </a:lnTo>
                  <a:lnTo>
                    <a:pt x="422910" y="431419"/>
                  </a:lnTo>
                  <a:lnTo>
                    <a:pt x="422910" y="427609"/>
                  </a:lnTo>
                  <a:lnTo>
                    <a:pt x="426720" y="423926"/>
                  </a:lnTo>
                  <a:lnTo>
                    <a:pt x="459511" y="408520"/>
                  </a:lnTo>
                  <a:lnTo>
                    <a:pt x="506247" y="377494"/>
                  </a:lnTo>
                  <a:lnTo>
                    <a:pt x="509841" y="374650"/>
                  </a:lnTo>
                  <a:lnTo>
                    <a:pt x="528929" y="359537"/>
                  </a:lnTo>
                  <a:lnTo>
                    <a:pt x="557974" y="336550"/>
                  </a:lnTo>
                  <a:lnTo>
                    <a:pt x="605790" y="291338"/>
                  </a:lnTo>
                  <a:lnTo>
                    <a:pt x="650532" y="235216"/>
                  </a:lnTo>
                  <a:lnTo>
                    <a:pt x="683933" y="182892"/>
                  </a:lnTo>
                  <a:lnTo>
                    <a:pt x="705637" y="138214"/>
                  </a:lnTo>
                  <a:lnTo>
                    <a:pt x="715264" y="104978"/>
                  </a:lnTo>
                  <a:close/>
                </a:path>
              </a:pathLst>
            </a:custGeom>
            <a:solidFill>
              <a:srgbClr val="C04F1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93118" y="4087367"/>
              <a:ext cx="77978" cy="762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48872" y="3547871"/>
              <a:ext cx="124968" cy="12496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2379" y="5166359"/>
              <a:ext cx="153924" cy="15544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22764" y="0"/>
              <a:ext cx="2269235" cy="127101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4560" y="937260"/>
              <a:ext cx="3090672" cy="4983480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290692" y="1004853"/>
              <a:ext cx="3465829" cy="1510665"/>
            </a:xfrm>
            <a:custGeom>
              <a:avLst/>
              <a:gdLst/>
              <a:ahLst/>
              <a:cxnLst/>
              <a:rect l="l" t="t" r="r" b="b"/>
              <a:pathLst>
                <a:path w="3465829" h="1510664">
                  <a:moveTo>
                    <a:pt x="1964249" y="0"/>
                  </a:moveTo>
                  <a:lnTo>
                    <a:pt x="1909710" y="354"/>
                  </a:lnTo>
                  <a:lnTo>
                    <a:pt x="1855071" y="1708"/>
                  </a:lnTo>
                  <a:lnTo>
                    <a:pt x="1800383" y="4069"/>
                  </a:lnTo>
                  <a:lnTo>
                    <a:pt x="1745698" y="7449"/>
                  </a:lnTo>
                  <a:lnTo>
                    <a:pt x="1691068" y="11855"/>
                  </a:lnTo>
                  <a:lnTo>
                    <a:pt x="1636546" y="17297"/>
                  </a:lnTo>
                  <a:lnTo>
                    <a:pt x="1582183" y="23784"/>
                  </a:lnTo>
                  <a:lnTo>
                    <a:pt x="1528032" y="31327"/>
                  </a:lnTo>
                  <a:lnTo>
                    <a:pt x="1474143" y="39934"/>
                  </a:lnTo>
                  <a:lnTo>
                    <a:pt x="1420570" y="49614"/>
                  </a:lnTo>
                  <a:lnTo>
                    <a:pt x="1367364" y="60377"/>
                  </a:lnTo>
                  <a:lnTo>
                    <a:pt x="1314577" y="72233"/>
                  </a:lnTo>
                  <a:lnTo>
                    <a:pt x="1252798" y="87682"/>
                  </a:lnTo>
                  <a:lnTo>
                    <a:pt x="1193044" y="104347"/>
                  </a:lnTo>
                  <a:lnTo>
                    <a:pt x="1135346" y="122182"/>
                  </a:lnTo>
                  <a:lnTo>
                    <a:pt x="1079736" y="141144"/>
                  </a:lnTo>
                  <a:lnTo>
                    <a:pt x="1026246" y="161188"/>
                  </a:lnTo>
                  <a:lnTo>
                    <a:pt x="974908" y="182269"/>
                  </a:lnTo>
                  <a:lnTo>
                    <a:pt x="925754" y="204344"/>
                  </a:lnTo>
                  <a:lnTo>
                    <a:pt x="878815" y="227368"/>
                  </a:lnTo>
                  <a:lnTo>
                    <a:pt x="834124" y="251297"/>
                  </a:lnTo>
                  <a:lnTo>
                    <a:pt x="791711" y="276086"/>
                  </a:lnTo>
                  <a:lnTo>
                    <a:pt x="751610" y="301690"/>
                  </a:lnTo>
                  <a:lnTo>
                    <a:pt x="713852" y="328067"/>
                  </a:lnTo>
                  <a:lnTo>
                    <a:pt x="678469" y="355171"/>
                  </a:lnTo>
                  <a:lnTo>
                    <a:pt x="645492" y="382958"/>
                  </a:lnTo>
                  <a:lnTo>
                    <a:pt x="614954" y="411383"/>
                  </a:lnTo>
                  <a:lnTo>
                    <a:pt x="586886" y="440403"/>
                  </a:lnTo>
                  <a:lnTo>
                    <a:pt x="561321" y="469973"/>
                  </a:lnTo>
                  <a:lnTo>
                    <a:pt x="517823" y="530585"/>
                  </a:lnTo>
                  <a:lnTo>
                    <a:pt x="484717" y="592864"/>
                  </a:lnTo>
                  <a:lnTo>
                    <a:pt x="462256" y="656456"/>
                  </a:lnTo>
                  <a:lnTo>
                    <a:pt x="450695" y="721007"/>
                  </a:lnTo>
                  <a:lnTo>
                    <a:pt x="449082" y="753531"/>
                  </a:lnTo>
                  <a:lnTo>
                    <a:pt x="450290" y="786161"/>
                  </a:lnTo>
                  <a:lnTo>
                    <a:pt x="461295" y="851564"/>
                  </a:lnTo>
                  <a:lnTo>
                    <a:pt x="483964" y="916861"/>
                  </a:lnTo>
                  <a:lnTo>
                    <a:pt x="518553" y="981697"/>
                  </a:lnTo>
                  <a:lnTo>
                    <a:pt x="540397" y="1013831"/>
                  </a:lnTo>
                  <a:lnTo>
                    <a:pt x="565317" y="1045717"/>
                  </a:lnTo>
                  <a:lnTo>
                    <a:pt x="593344" y="1077311"/>
                  </a:lnTo>
                  <a:lnTo>
                    <a:pt x="0" y="1473678"/>
                  </a:lnTo>
                  <a:lnTo>
                    <a:pt x="933577" y="1309721"/>
                  </a:lnTo>
                  <a:lnTo>
                    <a:pt x="973924" y="1327755"/>
                  </a:lnTo>
                  <a:lnTo>
                    <a:pt x="1015304" y="1344964"/>
                  </a:lnTo>
                  <a:lnTo>
                    <a:pt x="1057670" y="1361346"/>
                  </a:lnTo>
                  <a:lnTo>
                    <a:pt x="1100975" y="1376896"/>
                  </a:lnTo>
                  <a:lnTo>
                    <a:pt x="1145170" y="1391610"/>
                  </a:lnTo>
                  <a:lnTo>
                    <a:pt x="1190209" y="1405486"/>
                  </a:lnTo>
                  <a:lnTo>
                    <a:pt x="1236043" y="1418519"/>
                  </a:lnTo>
                  <a:lnTo>
                    <a:pt x="1282624" y="1430706"/>
                  </a:lnTo>
                  <a:lnTo>
                    <a:pt x="1329906" y="1442042"/>
                  </a:lnTo>
                  <a:lnTo>
                    <a:pt x="1377841" y="1452525"/>
                  </a:lnTo>
                  <a:lnTo>
                    <a:pt x="1426380" y="1462151"/>
                  </a:lnTo>
                  <a:lnTo>
                    <a:pt x="1475478" y="1470916"/>
                  </a:lnTo>
                  <a:lnTo>
                    <a:pt x="1525085" y="1478816"/>
                  </a:lnTo>
                  <a:lnTo>
                    <a:pt x="1575154" y="1485848"/>
                  </a:lnTo>
                  <a:lnTo>
                    <a:pt x="1625638" y="1492008"/>
                  </a:lnTo>
                  <a:lnTo>
                    <a:pt x="1676489" y="1497292"/>
                  </a:lnTo>
                  <a:lnTo>
                    <a:pt x="1727660" y="1501697"/>
                  </a:lnTo>
                  <a:lnTo>
                    <a:pt x="1779102" y="1505219"/>
                  </a:lnTo>
                  <a:lnTo>
                    <a:pt x="1830769" y="1507854"/>
                  </a:lnTo>
                  <a:lnTo>
                    <a:pt x="1882613" y="1509599"/>
                  </a:lnTo>
                  <a:lnTo>
                    <a:pt x="1934586" y="1510451"/>
                  </a:lnTo>
                  <a:lnTo>
                    <a:pt x="1986640" y="1510404"/>
                  </a:lnTo>
                  <a:lnTo>
                    <a:pt x="2038728" y="1509456"/>
                  </a:lnTo>
                  <a:lnTo>
                    <a:pt x="2090802" y="1507604"/>
                  </a:lnTo>
                  <a:lnTo>
                    <a:pt x="2142816" y="1504842"/>
                  </a:lnTo>
                  <a:lnTo>
                    <a:pt x="2194720" y="1501169"/>
                  </a:lnTo>
                  <a:lnTo>
                    <a:pt x="2246468" y="1496579"/>
                  </a:lnTo>
                  <a:lnTo>
                    <a:pt x="2298012" y="1491070"/>
                  </a:lnTo>
                  <a:lnTo>
                    <a:pt x="2349304" y="1484638"/>
                  </a:lnTo>
                  <a:lnTo>
                    <a:pt x="2400297" y="1477278"/>
                  </a:lnTo>
                  <a:lnTo>
                    <a:pt x="2450943" y="1468988"/>
                  </a:lnTo>
                  <a:lnTo>
                    <a:pt x="2501195" y="1459764"/>
                  </a:lnTo>
                  <a:lnTo>
                    <a:pt x="2551004" y="1449602"/>
                  </a:lnTo>
                  <a:lnTo>
                    <a:pt x="2600325" y="1438499"/>
                  </a:lnTo>
                  <a:lnTo>
                    <a:pt x="2662103" y="1423049"/>
                  </a:lnTo>
                  <a:lnTo>
                    <a:pt x="2721857" y="1406384"/>
                  </a:lnTo>
                  <a:lnTo>
                    <a:pt x="2779555" y="1388549"/>
                  </a:lnTo>
                  <a:lnTo>
                    <a:pt x="2835165" y="1369587"/>
                  </a:lnTo>
                  <a:lnTo>
                    <a:pt x="2888655" y="1349543"/>
                  </a:lnTo>
                  <a:lnTo>
                    <a:pt x="2939993" y="1328462"/>
                  </a:lnTo>
                  <a:lnTo>
                    <a:pt x="2989147" y="1306387"/>
                  </a:lnTo>
                  <a:lnTo>
                    <a:pt x="3036086" y="1283363"/>
                  </a:lnTo>
                  <a:lnTo>
                    <a:pt x="3080777" y="1259435"/>
                  </a:lnTo>
                  <a:lnTo>
                    <a:pt x="3123190" y="1234646"/>
                  </a:lnTo>
                  <a:lnTo>
                    <a:pt x="3163291" y="1209041"/>
                  </a:lnTo>
                  <a:lnTo>
                    <a:pt x="3201049" y="1182664"/>
                  </a:lnTo>
                  <a:lnTo>
                    <a:pt x="3236432" y="1155560"/>
                  </a:lnTo>
                  <a:lnTo>
                    <a:pt x="3269409" y="1127773"/>
                  </a:lnTo>
                  <a:lnTo>
                    <a:pt x="3299947" y="1099348"/>
                  </a:lnTo>
                  <a:lnTo>
                    <a:pt x="3328015" y="1070328"/>
                  </a:lnTo>
                  <a:lnTo>
                    <a:pt x="3353580" y="1040758"/>
                  </a:lnTo>
                  <a:lnTo>
                    <a:pt x="3397078" y="980147"/>
                  </a:lnTo>
                  <a:lnTo>
                    <a:pt x="3430184" y="917867"/>
                  </a:lnTo>
                  <a:lnTo>
                    <a:pt x="3452645" y="854275"/>
                  </a:lnTo>
                  <a:lnTo>
                    <a:pt x="3464206" y="789724"/>
                  </a:lnTo>
                  <a:lnTo>
                    <a:pt x="3465819" y="757200"/>
                  </a:lnTo>
                  <a:lnTo>
                    <a:pt x="3464611" y="724570"/>
                  </a:lnTo>
                  <a:lnTo>
                    <a:pt x="3453606" y="659167"/>
                  </a:lnTo>
                  <a:lnTo>
                    <a:pt x="3430937" y="593871"/>
                  </a:lnTo>
                  <a:lnTo>
                    <a:pt x="3396348" y="529035"/>
                  </a:lnTo>
                  <a:lnTo>
                    <a:pt x="3374504" y="496900"/>
                  </a:lnTo>
                  <a:lnTo>
                    <a:pt x="3349584" y="465014"/>
                  </a:lnTo>
                  <a:lnTo>
                    <a:pt x="3321558" y="433421"/>
                  </a:lnTo>
                  <a:lnTo>
                    <a:pt x="3268552" y="382184"/>
                  </a:lnTo>
                  <a:lnTo>
                    <a:pt x="3208909" y="333821"/>
                  </a:lnTo>
                  <a:lnTo>
                    <a:pt x="3176728" y="310740"/>
                  </a:lnTo>
                  <a:lnTo>
                    <a:pt x="3143043" y="288406"/>
                  </a:lnTo>
                  <a:lnTo>
                    <a:pt x="3107907" y="266828"/>
                  </a:lnTo>
                  <a:lnTo>
                    <a:pt x="3071371" y="246015"/>
                  </a:lnTo>
                  <a:lnTo>
                    <a:pt x="3033487" y="225977"/>
                  </a:lnTo>
                  <a:lnTo>
                    <a:pt x="2994308" y="206722"/>
                  </a:lnTo>
                  <a:lnTo>
                    <a:pt x="2953885" y="188261"/>
                  </a:lnTo>
                  <a:lnTo>
                    <a:pt x="2912269" y="170602"/>
                  </a:lnTo>
                  <a:lnTo>
                    <a:pt x="2869515" y="153755"/>
                  </a:lnTo>
                  <a:lnTo>
                    <a:pt x="2825672" y="137729"/>
                  </a:lnTo>
                  <a:lnTo>
                    <a:pt x="2780793" y="122534"/>
                  </a:lnTo>
                  <a:lnTo>
                    <a:pt x="2734930" y="108179"/>
                  </a:lnTo>
                  <a:lnTo>
                    <a:pt x="2688135" y="94673"/>
                  </a:lnTo>
                  <a:lnTo>
                    <a:pt x="2640461" y="82026"/>
                  </a:lnTo>
                  <a:lnTo>
                    <a:pt x="2591958" y="70247"/>
                  </a:lnTo>
                  <a:lnTo>
                    <a:pt x="2542679" y="59345"/>
                  </a:lnTo>
                  <a:lnTo>
                    <a:pt x="2492676" y="49330"/>
                  </a:lnTo>
                  <a:lnTo>
                    <a:pt x="2442001" y="40211"/>
                  </a:lnTo>
                  <a:lnTo>
                    <a:pt x="2390705" y="31997"/>
                  </a:lnTo>
                  <a:lnTo>
                    <a:pt x="2338841" y="24698"/>
                  </a:lnTo>
                  <a:lnTo>
                    <a:pt x="2286461" y="18322"/>
                  </a:lnTo>
                  <a:lnTo>
                    <a:pt x="2233617" y="12881"/>
                  </a:lnTo>
                  <a:lnTo>
                    <a:pt x="2180360" y="8382"/>
                  </a:lnTo>
                  <a:lnTo>
                    <a:pt x="2126743" y="4835"/>
                  </a:lnTo>
                  <a:lnTo>
                    <a:pt x="2072818" y="2249"/>
                  </a:lnTo>
                  <a:lnTo>
                    <a:pt x="2018636" y="634"/>
                  </a:lnTo>
                  <a:lnTo>
                    <a:pt x="19642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290692" y="1004853"/>
              <a:ext cx="3465829" cy="1510665"/>
            </a:xfrm>
            <a:custGeom>
              <a:avLst/>
              <a:gdLst/>
              <a:ahLst/>
              <a:cxnLst/>
              <a:rect l="l" t="t" r="r" b="b"/>
              <a:pathLst>
                <a:path w="3465829" h="1510664">
                  <a:moveTo>
                    <a:pt x="0" y="1473678"/>
                  </a:moveTo>
                  <a:lnTo>
                    <a:pt x="593344" y="1077311"/>
                  </a:lnTo>
                  <a:lnTo>
                    <a:pt x="565317" y="1045717"/>
                  </a:lnTo>
                  <a:lnTo>
                    <a:pt x="540397" y="1013831"/>
                  </a:lnTo>
                  <a:lnTo>
                    <a:pt x="518553" y="981697"/>
                  </a:lnTo>
                  <a:lnTo>
                    <a:pt x="483964" y="916861"/>
                  </a:lnTo>
                  <a:lnTo>
                    <a:pt x="461295" y="851564"/>
                  </a:lnTo>
                  <a:lnTo>
                    <a:pt x="450290" y="786161"/>
                  </a:lnTo>
                  <a:lnTo>
                    <a:pt x="449082" y="753531"/>
                  </a:lnTo>
                  <a:lnTo>
                    <a:pt x="450695" y="721007"/>
                  </a:lnTo>
                  <a:lnTo>
                    <a:pt x="462256" y="656456"/>
                  </a:lnTo>
                  <a:lnTo>
                    <a:pt x="484717" y="592864"/>
                  </a:lnTo>
                  <a:lnTo>
                    <a:pt x="517823" y="530585"/>
                  </a:lnTo>
                  <a:lnTo>
                    <a:pt x="561321" y="469973"/>
                  </a:lnTo>
                  <a:lnTo>
                    <a:pt x="586886" y="440403"/>
                  </a:lnTo>
                  <a:lnTo>
                    <a:pt x="614954" y="411383"/>
                  </a:lnTo>
                  <a:lnTo>
                    <a:pt x="645492" y="382958"/>
                  </a:lnTo>
                  <a:lnTo>
                    <a:pt x="678469" y="355171"/>
                  </a:lnTo>
                  <a:lnTo>
                    <a:pt x="713852" y="328067"/>
                  </a:lnTo>
                  <a:lnTo>
                    <a:pt x="751610" y="301690"/>
                  </a:lnTo>
                  <a:lnTo>
                    <a:pt x="791711" y="276086"/>
                  </a:lnTo>
                  <a:lnTo>
                    <a:pt x="834124" y="251297"/>
                  </a:lnTo>
                  <a:lnTo>
                    <a:pt x="878815" y="227368"/>
                  </a:lnTo>
                  <a:lnTo>
                    <a:pt x="925754" y="204344"/>
                  </a:lnTo>
                  <a:lnTo>
                    <a:pt x="974908" y="182269"/>
                  </a:lnTo>
                  <a:lnTo>
                    <a:pt x="1026246" y="161188"/>
                  </a:lnTo>
                  <a:lnTo>
                    <a:pt x="1079736" y="141144"/>
                  </a:lnTo>
                  <a:lnTo>
                    <a:pt x="1135346" y="122182"/>
                  </a:lnTo>
                  <a:lnTo>
                    <a:pt x="1193044" y="104347"/>
                  </a:lnTo>
                  <a:lnTo>
                    <a:pt x="1252798" y="87682"/>
                  </a:lnTo>
                  <a:lnTo>
                    <a:pt x="1314577" y="72233"/>
                  </a:lnTo>
                  <a:lnTo>
                    <a:pt x="1367364" y="60377"/>
                  </a:lnTo>
                  <a:lnTo>
                    <a:pt x="1420570" y="49614"/>
                  </a:lnTo>
                  <a:lnTo>
                    <a:pt x="1474143" y="39934"/>
                  </a:lnTo>
                  <a:lnTo>
                    <a:pt x="1528032" y="31327"/>
                  </a:lnTo>
                  <a:lnTo>
                    <a:pt x="1582183" y="23784"/>
                  </a:lnTo>
                  <a:lnTo>
                    <a:pt x="1636546" y="17297"/>
                  </a:lnTo>
                  <a:lnTo>
                    <a:pt x="1691068" y="11855"/>
                  </a:lnTo>
                  <a:lnTo>
                    <a:pt x="1745698" y="7449"/>
                  </a:lnTo>
                  <a:lnTo>
                    <a:pt x="1800383" y="4069"/>
                  </a:lnTo>
                  <a:lnTo>
                    <a:pt x="1855071" y="1708"/>
                  </a:lnTo>
                  <a:lnTo>
                    <a:pt x="1909710" y="354"/>
                  </a:lnTo>
                  <a:lnTo>
                    <a:pt x="1964249" y="0"/>
                  </a:lnTo>
                  <a:lnTo>
                    <a:pt x="2018636" y="634"/>
                  </a:lnTo>
                  <a:lnTo>
                    <a:pt x="2072818" y="2249"/>
                  </a:lnTo>
                  <a:lnTo>
                    <a:pt x="2126743" y="4835"/>
                  </a:lnTo>
                  <a:lnTo>
                    <a:pt x="2180360" y="8382"/>
                  </a:lnTo>
                  <a:lnTo>
                    <a:pt x="2233617" y="12881"/>
                  </a:lnTo>
                  <a:lnTo>
                    <a:pt x="2286461" y="18322"/>
                  </a:lnTo>
                  <a:lnTo>
                    <a:pt x="2338841" y="24698"/>
                  </a:lnTo>
                  <a:lnTo>
                    <a:pt x="2390705" y="31997"/>
                  </a:lnTo>
                  <a:lnTo>
                    <a:pt x="2442001" y="40211"/>
                  </a:lnTo>
                  <a:lnTo>
                    <a:pt x="2492676" y="49330"/>
                  </a:lnTo>
                  <a:lnTo>
                    <a:pt x="2542679" y="59345"/>
                  </a:lnTo>
                  <a:lnTo>
                    <a:pt x="2591958" y="70247"/>
                  </a:lnTo>
                  <a:lnTo>
                    <a:pt x="2640461" y="82026"/>
                  </a:lnTo>
                  <a:lnTo>
                    <a:pt x="2688135" y="94673"/>
                  </a:lnTo>
                  <a:lnTo>
                    <a:pt x="2734930" y="108179"/>
                  </a:lnTo>
                  <a:lnTo>
                    <a:pt x="2780793" y="122534"/>
                  </a:lnTo>
                  <a:lnTo>
                    <a:pt x="2825672" y="137729"/>
                  </a:lnTo>
                  <a:lnTo>
                    <a:pt x="2869515" y="153755"/>
                  </a:lnTo>
                  <a:lnTo>
                    <a:pt x="2912269" y="170602"/>
                  </a:lnTo>
                  <a:lnTo>
                    <a:pt x="2953885" y="188261"/>
                  </a:lnTo>
                  <a:lnTo>
                    <a:pt x="2994308" y="206722"/>
                  </a:lnTo>
                  <a:lnTo>
                    <a:pt x="3033487" y="225977"/>
                  </a:lnTo>
                  <a:lnTo>
                    <a:pt x="3071371" y="246015"/>
                  </a:lnTo>
                  <a:lnTo>
                    <a:pt x="3107907" y="266828"/>
                  </a:lnTo>
                  <a:lnTo>
                    <a:pt x="3143043" y="288406"/>
                  </a:lnTo>
                  <a:lnTo>
                    <a:pt x="3176728" y="310740"/>
                  </a:lnTo>
                  <a:lnTo>
                    <a:pt x="3208909" y="333821"/>
                  </a:lnTo>
                  <a:lnTo>
                    <a:pt x="3239534" y="357638"/>
                  </a:lnTo>
                  <a:lnTo>
                    <a:pt x="3295911" y="407448"/>
                  </a:lnTo>
                  <a:lnTo>
                    <a:pt x="3349584" y="465014"/>
                  </a:lnTo>
                  <a:lnTo>
                    <a:pt x="3374504" y="496900"/>
                  </a:lnTo>
                  <a:lnTo>
                    <a:pt x="3396348" y="529035"/>
                  </a:lnTo>
                  <a:lnTo>
                    <a:pt x="3430937" y="593871"/>
                  </a:lnTo>
                  <a:lnTo>
                    <a:pt x="3453606" y="659167"/>
                  </a:lnTo>
                  <a:lnTo>
                    <a:pt x="3464611" y="724570"/>
                  </a:lnTo>
                  <a:lnTo>
                    <a:pt x="3465819" y="757200"/>
                  </a:lnTo>
                  <a:lnTo>
                    <a:pt x="3464206" y="789724"/>
                  </a:lnTo>
                  <a:lnTo>
                    <a:pt x="3452645" y="854275"/>
                  </a:lnTo>
                  <a:lnTo>
                    <a:pt x="3430184" y="917867"/>
                  </a:lnTo>
                  <a:lnTo>
                    <a:pt x="3397078" y="980147"/>
                  </a:lnTo>
                  <a:lnTo>
                    <a:pt x="3353580" y="1040758"/>
                  </a:lnTo>
                  <a:lnTo>
                    <a:pt x="3328015" y="1070328"/>
                  </a:lnTo>
                  <a:lnTo>
                    <a:pt x="3299947" y="1099348"/>
                  </a:lnTo>
                  <a:lnTo>
                    <a:pt x="3269409" y="1127773"/>
                  </a:lnTo>
                  <a:lnTo>
                    <a:pt x="3236432" y="1155560"/>
                  </a:lnTo>
                  <a:lnTo>
                    <a:pt x="3201049" y="1182664"/>
                  </a:lnTo>
                  <a:lnTo>
                    <a:pt x="3163291" y="1209041"/>
                  </a:lnTo>
                  <a:lnTo>
                    <a:pt x="3123190" y="1234646"/>
                  </a:lnTo>
                  <a:lnTo>
                    <a:pt x="3080777" y="1259435"/>
                  </a:lnTo>
                  <a:lnTo>
                    <a:pt x="3036086" y="1283363"/>
                  </a:lnTo>
                  <a:lnTo>
                    <a:pt x="2989147" y="1306387"/>
                  </a:lnTo>
                  <a:lnTo>
                    <a:pt x="2939993" y="1328462"/>
                  </a:lnTo>
                  <a:lnTo>
                    <a:pt x="2888655" y="1349543"/>
                  </a:lnTo>
                  <a:lnTo>
                    <a:pt x="2835165" y="1369587"/>
                  </a:lnTo>
                  <a:lnTo>
                    <a:pt x="2779555" y="1388549"/>
                  </a:lnTo>
                  <a:lnTo>
                    <a:pt x="2721857" y="1406384"/>
                  </a:lnTo>
                  <a:lnTo>
                    <a:pt x="2662103" y="1423049"/>
                  </a:lnTo>
                  <a:lnTo>
                    <a:pt x="2600325" y="1438499"/>
                  </a:lnTo>
                  <a:lnTo>
                    <a:pt x="2551004" y="1449602"/>
                  </a:lnTo>
                  <a:lnTo>
                    <a:pt x="2501195" y="1459764"/>
                  </a:lnTo>
                  <a:lnTo>
                    <a:pt x="2450943" y="1468988"/>
                  </a:lnTo>
                  <a:lnTo>
                    <a:pt x="2400297" y="1477278"/>
                  </a:lnTo>
                  <a:lnTo>
                    <a:pt x="2349304" y="1484638"/>
                  </a:lnTo>
                  <a:lnTo>
                    <a:pt x="2298012" y="1491070"/>
                  </a:lnTo>
                  <a:lnTo>
                    <a:pt x="2246468" y="1496579"/>
                  </a:lnTo>
                  <a:lnTo>
                    <a:pt x="2194720" y="1501169"/>
                  </a:lnTo>
                  <a:lnTo>
                    <a:pt x="2142816" y="1504842"/>
                  </a:lnTo>
                  <a:lnTo>
                    <a:pt x="2090802" y="1507604"/>
                  </a:lnTo>
                  <a:lnTo>
                    <a:pt x="2038728" y="1509456"/>
                  </a:lnTo>
                  <a:lnTo>
                    <a:pt x="1986640" y="1510404"/>
                  </a:lnTo>
                  <a:lnTo>
                    <a:pt x="1934586" y="1510451"/>
                  </a:lnTo>
                  <a:lnTo>
                    <a:pt x="1882613" y="1509599"/>
                  </a:lnTo>
                  <a:lnTo>
                    <a:pt x="1830769" y="1507854"/>
                  </a:lnTo>
                  <a:lnTo>
                    <a:pt x="1779102" y="1505219"/>
                  </a:lnTo>
                  <a:lnTo>
                    <a:pt x="1727660" y="1501697"/>
                  </a:lnTo>
                  <a:lnTo>
                    <a:pt x="1676489" y="1497292"/>
                  </a:lnTo>
                  <a:lnTo>
                    <a:pt x="1625638" y="1492008"/>
                  </a:lnTo>
                  <a:lnTo>
                    <a:pt x="1575154" y="1485848"/>
                  </a:lnTo>
                  <a:lnTo>
                    <a:pt x="1525085" y="1478816"/>
                  </a:lnTo>
                  <a:lnTo>
                    <a:pt x="1475478" y="1470916"/>
                  </a:lnTo>
                  <a:lnTo>
                    <a:pt x="1426380" y="1462151"/>
                  </a:lnTo>
                  <a:lnTo>
                    <a:pt x="1377841" y="1452525"/>
                  </a:lnTo>
                  <a:lnTo>
                    <a:pt x="1329906" y="1442042"/>
                  </a:lnTo>
                  <a:lnTo>
                    <a:pt x="1282624" y="1430706"/>
                  </a:lnTo>
                  <a:lnTo>
                    <a:pt x="1236043" y="1418519"/>
                  </a:lnTo>
                  <a:lnTo>
                    <a:pt x="1190209" y="1405486"/>
                  </a:lnTo>
                  <a:lnTo>
                    <a:pt x="1145170" y="1391610"/>
                  </a:lnTo>
                  <a:lnTo>
                    <a:pt x="1100975" y="1376896"/>
                  </a:lnTo>
                  <a:lnTo>
                    <a:pt x="1057670" y="1361346"/>
                  </a:lnTo>
                  <a:lnTo>
                    <a:pt x="1015304" y="1344964"/>
                  </a:lnTo>
                  <a:lnTo>
                    <a:pt x="973924" y="1327755"/>
                  </a:lnTo>
                  <a:lnTo>
                    <a:pt x="933577" y="1309721"/>
                  </a:lnTo>
                  <a:lnTo>
                    <a:pt x="0" y="1473678"/>
                  </a:lnTo>
                  <a:close/>
                </a:path>
              </a:pathLst>
            </a:custGeom>
            <a:ln w="190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286246" y="1189431"/>
            <a:ext cx="2125345" cy="10020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9685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000000"/>
                </a:solidFill>
                <a:latin typeface="Times New Roman"/>
                <a:cs typeface="Times New Roman"/>
              </a:rPr>
              <a:t>Xin</a:t>
            </a:r>
            <a:r>
              <a:rPr dirty="0" sz="3200" spc="-15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90" b="1">
                <a:solidFill>
                  <a:srgbClr val="000000"/>
                </a:solidFill>
                <a:latin typeface="Times New Roman"/>
                <a:cs typeface="Times New Roman"/>
              </a:rPr>
              <a:t>chào!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3200" b="1">
                <a:solidFill>
                  <a:srgbClr val="000000"/>
                </a:solidFill>
                <a:latin typeface="Times New Roman"/>
                <a:cs typeface="Times New Roman"/>
              </a:rPr>
              <a:t>Tôi</a:t>
            </a:r>
            <a:r>
              <a:rPr dirty="0" sz="3200" spc="-80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95" b="1">
                <a:solidFill>
                  <a:srgbClr val="000000"/>
                </a:solidFill>
                <a:latin typeface="Times New Roman"/>
                <a:cs typeface="Times New Roman"/>
              </a:rPr>
              <a:t>là</a:t>
            </a:r>
            <a:r>
              <a:rPr dirty="0" sz="3200" spc="-65" b="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dirty="0" sz="3200" spc="30" b="1">
                <a:solidFill>
                  <a:srgbClr val="000000"/>
                </a:solidFill>
                <a:latin typeface="Times New Roman"/>
                <a:cs typeface="Times New Roman"/>
              </a:rPr>
              <a:t>Hugo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5030851" y="2828895"/>
            <a:ext cx="5408930" cy="1994535"/>
            <a:chOff x="5030851" y="2828895"/>
            <a:chExt cx="5408930" cy="1994535"/>
          </a:xfrm>
        </p:grpSpPr>
        <p:sp>
          <p:nvSpPr>
            <p:cNvPr id="18" name="object 18" descr=""/>
            <p:cNvSpPr/>
            <p:nvPr/>
          </p:nvSpPr>
          <p:spPr>
            <a:xfrm>
              <a:off x="5040376" y="2838420"/>
              <a:ext cx="5389880" cy="1975485"/>
            </a:xfrm>
            <a:custGeom>
              <a:avLst/>
              <a:gdLst/>
              <a:ahLst/>
              <a:cxnLst/>
              <a:rect l="l" t="t" r="r" b="b"/>
              <a:pathLst>
                <a:path w="5389880" h="1975485">
                  <a:moveTo>
                    <a:pt x="2959431" y="0"/>
                  </a:moveTo>
                  <a:lnTo>
                    <a:pt x="2906024" y="234"/>
                  </a:lnTo>
                  <a:lnTo>
                    <a:pt x="2852666" y="943"/>
                  </a:lnTo>
                  <a:lnTo>
                    <a:pt x="2799378" y="2124"/>
                  </a:lnTo>
                  <a:lnTo>
                    <a:pt x="2746181" y="3776"/>
                  </a:lnTo>
                  <a:lnTo>
                    <a:pt x="2693094" y="5899"/>
                  </a:lnTo>
                  <a:lnTo>
                    <a:pt x="2640139" y="8491"/>
                  </a:lnTo>
                  <a:lnTo>
                    <a:pt x="2587335" y="11551"/>
                  </a:lnTo>
                  <a:lnTo>
                    <a:pt x="2534704" y="15078"/>
                  </a:lnTo>
                  <a:lnTo>
                    <a:pt x="2482266" y="19071"/>
                  </a:lnTo>
                  <a:lnTo>
                    <a:pt x="2430040" y="23529"/>
                  </a:lnTo>
                  <a:lnTo>
                    <a:pt x="2378049" y="28451"/>
                  </a:lnTo>
                  <a:lnTo>
                    <a:pt x="2326311" y="33835"/>
                  </a:lnTo>
                  <a:lnTo>
                    <a:pt x="2274848" y="39682"/>
                  </a:lnTo>
                  <a:lnTo>
                    <a:pt x="2223680" y="45988"/>
                  </a:lnTo>
                  <a:lnTo>
                    <a:pt x="2172827" y="52754"/>
                  </a:lnTo>
                  <a:lnTo>
                    <a:pt x="2122311" y="59979"/>
                  </a:lnTo>
                  <a:lnTo>
                    <a:pt x="2072151" y="67661"/>
                  </a:lnTo>
                  <a:lnTo>
                    <a:pt x="2022367" y="75799"/>
                  </a:lnTo>
                  <a:lnTo>
                    <a:pt x="1972981" y="84392"/>
                  </a:lnTo>
                  <a:lnTo>
                    <a:pt x="1924013" y="93439"/>
                  </a:lnTo>
                  <a:lnTo>
                    <a:pt x="1875484" y="102938"/>
                  </a:lnTo>
                  <a:lnTo>
                    <a:pt x="1827413" y="112890"/>
                  </a:lnTo>
                  <a:lnTo>
                    <a:pt x="1779821" y="123292"/>
                  </a:lnTo>
                  <a:lnTo>
                    <a:pt x="1732729" y="134144"/>
                  </a:lnTo>
                  <a:lnTo>
                    <a:pt x="1686157" y="145445"/>
                  </a:lnTo>
                  <a:lnTo>
                    <a:pt x="1640125" y="157193"/>
                  </a:lnTo>
                  <a:lnTo>
                    <a:pt x="1594655" y="169387"/>
                  </a:lnTo>
                  <a:lnTo>
                    <a:pt x="1549766" y="182027"/>
                  </a:lnTo>
                  <a:lnTo>
                    <a:pt x="1505480" y="195110"/>
                  </a:lnTo>
                  <a:lnTo>
                    <a:pt x="1461816" y="208637"/>
                  </a:lnTo>
                  <a:lnTo>
                    <a:pt x="1418794" y="222606"/>
                  </a:lnTo>
                  <a:lnTo>
                    <a:pt x="1376436" y="237016"/>
                  </a:lnTo>
                  <a:lnTo>
                    <a:pt x="1334762" y="251865"/>
                  </a:lnTo>
                  <a:lnTo>
                    <a:pt x="1293793" y="267153"/>
                  </a:lnTo>
                  <a:lnTo>
                    <a:pt x="1253548" y="282879"/>
                  </a:lnTo>
                  <a:lnTo>
                    <a:pt x="1214048" y="299042"/>
                  </a:lnTo>
                  <a:lnTo>
                    <a:pt x="1175314" y="315639"/>
                  </a:lnTo>
                  <a:lnTo>
                    <a:pt x="1137367" y="332672"/>
                  </a:lnTo>
                  <a:lnTo>
                    <a:pt x="1100226" y="350137"/>
                  </a:lnTo>
                  <a:lnTo>
                    <a:pt x="1063912" y="368034"/>
                  </a:lnTo>
                  <a:lnTo>
                    <a:pt x="1028446" y="386363"/>
                  </a:lnTo>
                  <a:lnTo>
                    <a:pt x="0" y="388649"/>
                  </a:lnTo>
                  <a:lnTo>
                    <a:pt x="614426" y="723675"/>
                  </a:lnTo>
                  <a:lnTo>
                    <a:pt x="593759" y="756064"/>
                  </a:lnTo>
                  <a:lnTo>
                    <a:pt x="575878" y="788550"/>
                  </a:lnTo>
                  <a:lnTo>
                    <a:pt x="548390" y="853713"/>
                  </a:lnTo>
                  <a:lnTo>
                    <a:pt x="531796" y="918962"/>
                  </a:lnTo>
                  <a:lnTo>
                    <a:pt x="525930" y="984096"/>
                  </a:lnTo>
                  <a:lnTo>
                    <a:pt x="526968" y="1016557"/>
                  </a:lnTo>
                  <a:lnTo>
                    <a:pt x="536883" y="1081140"/>
                  </a:lnTo>
                  <a:lnTo>
                    <a:pt x="557112" y="1145105"/>
                  </a:lnTo>
                  <a:lnTo>
                    <a:pt x="587488" y="1208248"/>
                  </a:lnTo>
                  <a:lnTo>
                    <a:pt x="627846" y="1270371"/>
                  </a:lnTo>
                  <a:lnTo>
                    <a:pt x="651716" y="1300985"/>
                  </a:lnTo>
                  <a:lnTo>
                    <a:pt x="678020" y="1331269"/>
                  </a:lnTo>
                  <a:lnTo>
                    <a:pt x="706736" y="1361197"/>
                  </a:lnTo>
                  <a:lnTo>
                    <a:pt x="737844" y="1390743"/>
                  </a:lnTo>
                  <a:lnTo>
                    <a:pt x="771323" y="1419883"/>
                  </a:lnTo>
                  <a:lnTo>
                    <a:pt x="807152" y="1448591"/>
                  </a:lnTo>
                  <a:lnTo>
                    <a:pt x="845312" y="1476842"/>
                  </a:lnTo>
                  <a:lnTo>
                    <a:pt x="885780" y="1504610"/>
                  </a:lnTo>
                  <a:lnTo>
                    <a:pt x="928536" y="1531872"/>
                  </a:lnTo>
                  <a:lnTo>
                    <a:pt x="973560" y="1558601"/>
                  </a:lnTo>
                  <a:lnTo>
                    <a:pt x="1020830" y="1584772"/>
                  </a:lnTo>
                  <a:lnTo>
                    <a:pt x="1070327" y="1610361"/>
                  </a:lnTo>
                  <a:lnTo>
                    <a:pt x="1122029" y="1635341"/>
                  </a:lnTo>
                  <a:lnTo>
                    <a:pt x="1175915" y="1659688"/>
                  </a:lnTo>
                  <a:lnTo>
                    <a:pt x="1231965" y="1683377"/>
                  </a:lnTo>
                  <a:lnTo>
                    <a:pt x="1290159" y="1706382"/>
                  </a:lnTo>
                  <a:lnTo>
                    <a:pt x="1350475" y="1728679"/>
                  </a:lnTo>
                  <a:lnTo>
                    <a:pt x="1412892" y="1750241"/>
                  </a:lnTo>
                  <a:lnTo>
                    <a:pt x="1477391" y="1771044"/>
                  </a:lnTo>
                  <a:lnTo>
                    <a:pt x="1523329" y="1785024"/>
                  </a:lnTo>
                  <a:lnTo>
                    <a:pt x="1569812" y="1798498"/>
                  </a:lnTo>
                  <a:lnTo>
                    <a:pt x="1616819" y="1811468"/>
                  </a:lnTo>
                  <a:lnTo>
                    <a:pt x="1664329" y="1823935"/>
                  </a:lnTo>
                  <a:lnTo>
                    <a:pt x="1712321" y="1835899"/>
                  </a:lnTo>
                  <a:lnTo>
                    <a:pt x="1760776" y="1847362"/>
                  </a:lnTo>
                  <a:lnTo>
                    <a:pt x="1809672" y="1858325"/>
                  </a:lnTo>
                  <a:lnTo>
                    <a:pt x="1858989" y="1868789"/>
                  </a:lnTo>
                  <a:lnTo>
                    <a:pt x="1908707" y="1878756"/>
                  </a:lnTo>
                  <a:lnTo>
                    <a:pt x="1958806" y="1888225"/>
                  </a:lnTo>
                  <a:lnTo>
                    <a:pt x="2009264" y="1897199"/>
                  </a:lnTo>
                  <a:lnTo>
                    <a:pt x="2060062" y="1905678"/>
                  </a:lnTo>
                  <a:lnTo>
                    <a:pt x="2111179" y="1913664"/>
                  </a:lnTo>
                  <a:lnTo>
                    <a:pt x="2162594" y="1921157"/>
                  </a:lnTo>
                  <a:lnTo>
                    <a:pt x="2214287" y="1928159"/>
                  </a:lnTo>
                  <a:lnTo>
                    <a:pt x="2266238" y="1934671"/>
                  </a:lnTo>
                  <a:lnTo>
                    <a:pt x="2318426" y="1940694"/>
                  </a:lnTo>
                  <a:lnTo>
                    <a:pt x="2370830" y="1946228"/>
                  </a:lnTo>
                  <a:lnTo>
                    <a:pt x="2423430" y="1951276"/>
                  </a:lnTo>
                  <a:lnTo>
                    <a:pt x="2476207" y="1955838"/>
                  </a:lnTo>
                  <a:lnTo>
                    <a:pt x="2529138" y="1959916"/>
                  </a:lnTo>
                  <a:lnTo>
                    <a:pt x="2582204" y="1963509"/>
                  </a:lnTo>
                  <a:lnTo>
                    <a:pt x="2635384" y="1966621"/>
                  </a:lnTo>
                  <a:lnTo>
                    <a:pt x="2688658" y="1969251"/>
                  </a:lnTo>
                  <a:lnTo>
                    <a:pt x="2742006" y="1971400"/>
                  </a:lnTo>
                  <a:lnTo>
                    <a:pt x="2795406" y="1973070"/>
                  </a:lnTo>
                  <a:lnTo>
                    <a:pt x="2848839" y="1974263"/>
                  </a:lnTo>
                  <a:lnTo>
                    <a:pt x="2902284" y="1974978"/>
                  </a:lnTo>
                  <a:lnTo>
                    <a:pt x="2955720" y="1975217"/>
                  </a:lnTo>
                  <a:lnTo>
                    <a:pt x="3009127" y="1974981"/>
                  </a:lnTo>
                  <a:lnTo>
                    <a:pt x="3062485" y="1974272"/>
                  </a:lnTo>
                  <a:lnTo>
                    <a:pt x="3115773" y="1973090"/>
                  </a:lnTo>
                  <a:lnTo>
                    <a:pt x="3168970" y="1971437"/>
                  </a:lnTo>
                  <a:lnTo>
                    <a:pt x="3222057" y="1969313"/>
                  </a:lnTo>
                  <a:lnTo>
                    <a:pt x="3275012" y="1966719"/>
                  </a:lnTo>
                  <a:lnTo>
                    <a:pt x="3327816" y="1963658"/>
                  </a:lnTo>
                  <a:lnTo>
                    <a:pt x="3380447" y="1960129"/>
                  </a:lnTo>
                  <a:lnTo>
                    <a:pt x="3432885" y="1956135"/>
                  </a:lnTo>
                  <a:lnTo>
                    <a:pt x="3485111" y="1951675"/>
                  </a:lnTo>
                  <a:lnTo>
                    <a:pt x="3537102" y="1946751"/>
                  </a:lnTo>
                  <a:lnTo>
                    <a:pt x="3588840" y="1941365"/>
                  </a:lnTo>
                  <a:lnTo>
                    <a:pt x="3640303" y="1935517"/>
                  </a:lnTo>
                  <a:lnTo>
                    <a:pt x="3691471" y="1929209"/>
                  </a:lnTo>
                  <a:lnTo>
                    <a:pt x="3742324" y="1922441"/>
                  </a:lnTo>
                  <a:lnTo>
                    <a:pt x="3792840" y="1915215"/>
                  </a:lnTo>
                  <a:lnTo>
                    <a:pt x="3843000" y="1907531"/>
                  </a:lnTo>
                  <a:lnTo>
                    <a:pt x="3892784" y="1899391"/>
                  </a:lnTo>
                  <a:lnTo>
                    <a:pt x="3942170" y="1890797"/>
                  </a:lnTo>
                  <a:lnTo>
                    <a:pt x="3991138" y="1881748"/>
                  </a:lnTo>
                  <a:lnTo>
                    <a:pt x="4039667" y="1872246"/>
                  </a:lnTo>
                  <a:lnTo>
                    <a:pt x="4087738" y="1862293"/>
                  </a:lnTo>
                  <a:lnTo>
                    <a:pt x="4135330" y="1851889"/>
                  </a:lnTo>
                  <a:lnTo>
                    <a:pt x="4182422" y="1841035"/>
                  </a:lnTo>
                  <a:lnTo>
                    <a:pt x="4228994" y="1829733"/>
                  </a:lnTo>
                  <a:lnTo>
                    <a:pt x="4275026" y="1817983"/>
                  </a:lnTo>
                  <a:lnTo>
                    <a:pt x="4320496" y="1805787"/>
                  </a:lnTo>
                  <a:lnTo>
                    <a:pt x="4365385" y="1793146"/>
                  </a:lnTo>
                  <a:lnTo>
                    <a:pt x="4409671" y="1780061"/>
                  </a:lnTo>
                  <a:lnTo>
                    <a:pt x="4453335" y="1766533"/>
                  </a:lnTo>
                  <a:lnTo>
                    <a:pt x="4496357" y="1752563"/>
                  </a:lnTo>
                  <a:lnTo>
                    <a:pt x="4538715" y="1738152"/>
                  </a:lnTo>
                  <a:lnTo>
                    <a:pt x="4580389" y="1723301"/>
                  </a:lnTo>
                  <a:lnTo>
                    <a:pt x="4621358" y="1708012"/>
                  </a:lnTo>
                  <a:lnTo>
                    <a:pt x="4661603" y="1692286"/>
                  </a:lnTo>
                  <a:lnTo>
                    <a:pt x="4701103" y="1676122"/>
                  </a:lnTo>
                  <a:lnTo>
                    <a:pt x="4739837" y="1659524"/>
                  </a:lnTo>
                  <a:lnTo>
                    <a:pt x="4777784" y="1642491"/>
                  </a:lnTo>
                  <a:lnTo>
                    <a:pt x="4814925" y="1625026"/>
                  </a:lnTo>
                  <a:lnTo>
                    <a:pt x="4851239" y="1607128"/>
                  </a:lnTo>
                  <a:lnTo>
                    <a:pt x="4886706" y="1588799"/>
                  </a:lnTo>
                  <a:lnTo>
                    <a:pt x="4931892" y="1564104"/>
                  </a:lnTo>
                  <a:lnTo>
                    <a:pt x="4974910" y="1539027"/>
                  </a:lnTo>
                  <a:lnTo>
                    <a:pt x="5015764" y="1513590"/>
                  </a:lnTo>
                  <a:lnTo>
                    <a:pt x="5054461" y="1487811"/>
                  </a:lnTo>
                  <a:lnTo>
                    <a:pt x="5091008" y="1461708"/>
                  </a:lnTo>
                  <a:lnTo>
                    <a:pt x="5125410" y="1435302"/>
                  </a:lnTo>
                  <a:lnTo>
                    <a:pt x="5157673" y="1408611"/>
                  </a:lnTo>
                  <a:lnTo>
                    <a:pt x="5187805" y="1381654"/>
                  </a:lnTo>
                  <a:lnTo>
                    <a:pt x="5215811" y="1354451"/>
                  </a:lnTo>
                  <a:lnTo>
                    <a:pt x="5265469" y="1299382"/>
                  </a:lnTo>
                  <a:lnTo>
                    <a:pt x="5306699" y="1243557"/>
                  </a:lnTo>
                  <a:lnTo>
                    <a:pt x="5339549" y="1187129"/>
                  </a:lnTo>
                  <a:lnTo>
                    <a:pt x="5364070" y="1130251"/>
                  </a:lnTo>
                  <a:lnTo>
                    <a:pt x="5380311" y="1073076"/>
                  </a:lnTo>
                  <a:lnTo>
                    <a:pt x="5388322" y="1015758"/>
                  </a:lnTo>
                  <a:lnTo>
                    <a:pt x="5389257" y="987093"/>
                  </a:lnTo>
                  <a:lnTo>
                    <a:pt x="5388153" y="958450"/>
                  </a:lnTo>
                  <a:lnTo>
                    <a:pt x="5379852" y="901305"/>
                  </a:lnTo>
                  <a:lnTo>
                    <a:pt x="5363471" y="844475"/>
                  </a:lnTo>
                  <a:lnTo>
                    <a:pt x="5339058" y="788114"/>
                  </a:lnTo>
                  <a:lnTo>
                    <a:pt x="5306664" y="732376"/>
                  </a:lnTo>
                  <a:lnTo>
                    <a:pt x="5266338" y="677413"/>
                  </a:lnTo>
                  <a:lnTo>
                    <a:pt x="5218130" y="623379"/>
                  </a:lnTo>
                  <a:lnTo>
                    <a:pt x="5162089" y="570426"/>
                  </a:lnTo>
                  <a:lnTo>
                    <a:pt x="5131147" y="544403"/>
                  </a:lnTo>
                  <a:lnTo>
                    <a:pt x="5098266" y="518708"/>
                  </a:lnTo>
                  <a:lnTo>
                    <a:pt x="5063451" y="493360"/>
                  </a:lnTo>
                  <a:lnTo>
                    <a:pt x="5026710" y="468378"/>
                  </a:lnTo>
                  <a:lnTo>
                    <a:pt x="4988047" y="443781"/>
                  </a:lnTo>
                  <a:lnTo>
                    <a:pt x="4947470" y="419588"/>
                  </a:lnTo>
                  <a:lnTo>
                    <a:pt x="4904984" y="395820"/>
                  </a:lnTo>
                  <a:lnTo>
                    <a:pt x="4860596" y="372493"/>
                  </a:lnTo>
                  <a:lnTo>
                    <a:pt x="4814312" y="349629"/>
                  </a:lnTo>
                  <a:lnTo>
                    <a:pt x="4766139" y="327246"/>
                  </a:lnTo>
                  <a:lnTo>
                    <a:pt x="4716082" y="305363"/>
                  </a:lnTo>
                  <a:lnTo>
                    <a:pt x="4664147" y="283999"/>
                  </a:lnTo>
                  <a:lnTo>
                    <a:pt x="4610342" y="263173"/>
                  </a:lnTo>
                  <a:lnTo>
                    <a:pt x="4554671" y="242905"/>
                  </a:lnTo>
                  <a:lnTo>
                    <a:pt x="4497142" y="223214"/>
                  </a:lnTo>
                  <a:lnTo>
                    <a:pt x="4437760" y="204118"/>
                  </a:lnTo>
                  <a:lnTo>
                    <a:pt x="4391822" y="190143"/>
                  </a:lnTo>
                  <a:lnTo>
                    <a:pt x="4345339" y="176674"/>
                  </a:lnTo>
                  <a:lnTo>
                    <a:pt x="4298332" y="163709"/>
                  </a:lnTo>
                  <a:lnTo>
                    <a:pt x="4250822" y="151247"/>
                  </a:lnTo>
                  <a:lnTo>
                    <a:pt x="4202830" y="139287"/>
                  </a:lnTo>
                  <a:lnTo>
                    <a:pt x="4154375" y="127827"/>
                  </a:lnTo>
                  <a:lnTo>
                    <a:pt x="4105479" y="116868"/>
                  </a:lnTo>
                  <a:lnTo>
                    <a:pt x="4056162" y="106407"/>
                  </a:lnTo>
                  <a:lnTo>
                    <a:pt x="4006444" y="96444"/>
                  </a:lnTo>
                  <a:lnTo>
                    <a:pt x="3956345" y="86977"/>
                  </a:lnTo>
                  <a:lnTo>
                    <a:pt x="3905887" y="78006"/>
                  </a:lnTo>
                  <a:lnTo>
                    <a:pt x="3855089" y="69529"/>
                  </a:lnTo>
                  <a:lnTo>
                    <a:pt x="3803972" y="61545"/>
                  </a:lnTo>
                  <a:lnTo>
                    <a:pt x="3752557" y="54054"/>
                  </a:lnTo>
                  <a:lnTo>
                    <a:pt x="3700864" y="47054"/>
                  </a:lnTo>
                  <a:lnTo>
                    <a:pt x="3648913" y="40543"/>
                  </a:lnTo>
                  <a:lnTo>
                    <a:pt x="3596725" y="34522"/>
                  </a:lnTo>
                  <a:lnTo>
                    <a:pt x="3544321" y="28988"/>
                  </a:lnTo>
                  <a:lnTo>
                    <a:pt x="3491721" y="23941"/>
                  </a:lnTo>
                  <a:lnTo>
                    <a:pt x="3438944" y="19379"/>
                  </a:lnTo>
                  <a:lnTo>
                    <a:pt x="3386013" y="15303"/>
                  </a:lnTo>
                  <a:lnTo>
                    <a:pt x="3332947" y="11709"/>
                  </a:lnTo>
                  <a:lnTo>
                    <a:pt x="3279767" y="8598"/>
                  </a:lnTo>
                  <a:lnTo>
                    <a:pt x="3226493" y="5968"/>
                  </a:lnTo>
                  <a:lnTo>
                    <a:pt x="3173145" y="3818"/>
                  </a:lnTo>
                  <a:lnTo>
                    <a:pt x="3119745" y="2148"/>
                  </a:lnTo>
                  <a:lnTo>
                    <a:pt x="3066312" y="955"/>
                  </a:lnTo>
                  <a:lnTo>
                    <a:pt x="3012867" y="239"/>
                  </a:lnTo>
                  <a:lnTo>
                    <a:pt x="29594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040376" y="2838420"/>
              <a:ext cx="5389880" cy="1975485"/>
            </a:xfrm>
            <a:custGeom>
              <a:avLst/>
              <a:gdLst/>
              <a:ahLst/>
              <a:cxnLst/>
              <a:rect l="l" t="t" r="r" b="b"/>
              <a:pathLst>
                <a:path w="5389880" h="1975485">
                  <a:moveTo>
                    <a:pt x="0" y="388649"/>
                  </a:moveTo>
                  <a:lnTo>
                    <a:pt x="1028446" y="386363"/>
                  </a:lnTo>
                  <a:lnTo>
                    <a:pt x="1063912" y="368034"/>
                  </a:lnTo>
                  <a:lnTo>
                    <a:pt x="1100226" y="350137"/>
                  </a:lnTo>
                  <a:lnTo>
                    <a:pt x="1137367" y="332672"/>
                  </a:lnTo>
                  <a:lnTo>
                    <a:pt x="1175314" y="315639"/>
                  </a:lnTo>
                  <a:lnTo>
                    <a:pt x="1214048" y="299042"/>
                  </a:lnTo>
                  <a:lnTo>
                    <a:pt x="1253548" y="282879"/>
                  </a:lnTo>
                  <a:lnTo>
                    <a:pt x="1293793" y="267153"/>
                  </a:lnTo>
                  <a:lnTo>
                    <a:pt x="1334762" y="251865"/>
                  </a:lnTo>
                  <a:lnTo>
                    <a:pt x="1376436" y="237016"/>
                  </a:lnTo>
                  <a:lnTo>
                    <a:pt x="1418794" y="222606"/>
                  </a:lnTo>
                  <a:lnTo>
                    <a:pt x="1461816" y="208637"/>
                  </a:lnTo>
                  <a:lnTo>
                    <a:pt x="1505480" y="195110"/>
                  </a:lnTo>
                  <a:lnTo>
                    <a:pt x="1549766" y="182027"/>
                  </a:lnTo>
                  <a:lnTo>
                    <a:pt x="1594655" y="169387"/>
                  </a:lnTo>
                  <a:lnTo>
                    <a:pt x="1640125" y="157193"/>
                  </a:lnTo>
                  <a:lnTo>
                    <a:pt x="1686157" y="145445"/>
                  </a:lnTo>
                  <a:lnTo>
                    <a:pt x="1732729" y="134144"/>
                  </a:lnTo>
                  <a:lnTo>
                    <a:pt x="1779821" y="123292"/>
                  </a:lnTo>
                  <a:lnTo>
                    <a:pt x="1827413" y="112890"/>
                  </a:lnTo>
                  <a:lnTo>
                    <a:pt x="1875484" y="102938"/>
                  </a:lnTo>
                  <a:lnTo>
                    <a:pt x="1924013" y="93439"/>
                  </a:lnTo>
                  <a:lnTo>
                    <a:pt x="1972981" y="84392"/>
                  </a:lnTo>
                  <a:lnTo>
                    <a:pt x="2022367" y="75799"/>
                  </a:lnTo>
                  <a:lnTo>
                    <a:pt x="2072151" y="67661"/>
                  </a:lnTo>
                  <a:lnTo>
                    <a:pt x="2122311" y="59979"/>
                  </a:lnTo>
                  <a:lnTo>
                    <a:pt x="2172827" y="52754"/>
                  </a:lnTo>
                  <a:lnTo>
                    <a:pt x="2223680" y="45988"/>
                  </a:lnTo>
                  <a:lnTo>
                    <a:pt x="2274848" y="39682"/>
                  </a:lnTo>
                  <a:lnTo>
                    <a:pt x="2326311" y="33835"/>
                  </a:lnTo>
                  <a:lnTo>
                    <a:pt x="2378049" y="28451"/>
                  </a:lnTo>
                  <a:lnTo>
                    <a:pt x="2430040" y="23529"/>
                  </a:lnTo>
                  <a:lnTo>
                    <a:pt x="2482266" y="19071"/>
                  </a:lnTo>
                  <a:lnTo>
                    <a:pt x="2534704" y="15078"/>
                  </a:lnTo>
                  <a:lnTo>
                    <a:pt x="2587335" y="11551"/>
                  </a:lnTo>
                  <a:lnTo>
                    <a:pt x="2640139" y="8491"/>
                  </a:lnTo>
                  <a:lnTo>
                    <a:pt x="2693094" y="5899"/>
                  </a:lnTo>
                  <a:lnTo>
                    <a:pt x="2746181" y="3776"/>
                  </a:lnTo>
                  <a:lnTo>
                    <a:pt x="2799378" y="2124"/>
                  </a:lnTo>
                  <a:lnTo>
                    <a:pt x="2852666" y="943"/>
                  </a:lnTo>
                  <a:lnTo>
                    <a:pt x="2906024" y="234"/>
                  </a:lnTo>
                  <a:lnTo>
                    <a:pt x="2959431" y="0"/>
                  </a:lnTo>
                  <a:lnTo>
                    <a:pt x="3012867" y="239"/>
                  </a:lnTo>
                  <a:lnTo>
                    <a:pt x="3066312" y="955"/>
                  </a:lnTo>
                  <a:lnTo>
                    <a:pt x="3119745" y="2148"/>
                  </a:lnTo>
                  <a:lnTo>
                    <a:pt x="3173145" y="3818"/>
                  </a:lnTo>
                  <a:lnTo>
                    <a:pt x="3226493" y="5968"/>
                  </a:lnTo>
                  <a:lnTo>
                    <a:pt x="3279767" y="8598"/>
                  </a:lnTo>
                  <a:lnTo>
                    <a:pt x="3332947" y="11709"/>
                  </a:lnTo>
                  <a:lnTo>
                    <a:pt x="3386013" y="15303"/>
                  </a:lnTo>
                  <a:lnTo>
                    <a:pt x="3438944" y="19379"/>
                  </a:lnTo>
                  <a:lnTo>
                    <a:pt x="3491721" y="23941"/>
                  </a:lnTo>
                  <a:lnTo>
                    <a:pt x="3544321" y="28988"/>
                  </a:lnTo>
                  <a:lnTo>
                    <a:pt x="3596725" y="34522"/>
                  </a:lnTo>
                  <a:lnTo>
                    <a:pt x="3648913" y="40543"/>
                  </a:lnTo>
                  <a:lnTo>
                    <a:pt x="3700864" y="47054"/>
                  </a:lnTo>
                  <a:lnTo>
                    <a:pt x="3752557" y="54054"/>
                  </a:lnTo>
                  <a:lnTo>
                    <a:pt x="3803972" y="61545"/>
                  </a:lnTo>
                  <a:lnTo>
                    <a:pt x="3855089" y="69529"/>
                  </a:lnTo>
                  <a:lnTo>
                    <a:pt x="3905887" y="78006"/>
                  </a:lnTo>
                  <a:lnTo>
                    <a:pt x="3956345" y="86977"/>
                  </a:lnTo>
                  <a:lnTo>
                    <a:pt x="4006444" y="96444"/>
                  </a:lnTo>
                  <a:lnTo>
                    <a:pt x="4056162" y="106407"/>
                  </a:lnTo>
                  <a:lnTo>
                    <a:pt x="4105479" y="116868"/>
                  </a:lnTo>
                  <a:lnTo>
                    <a:pt x="4154375" y="127827"/>
                  </a:lnTo>
                  <a:lnTo>
                    <a:pt x="4202830" y="139287"/>
                  </a:lnTo>
                  <a:lnTo>
                    <a:pt x="4250822" y="151247"/>
                  </a:lnTo>
                  <a:lnTo>
                    <a:pt x="4298332" y="163709"/>
                  </a:lnTo>
                  <a:lnTo>
                    <a:pt x="4345339" y="176674"/>
                  </a:lnTo>
                  <a:lnTo>
                    <a:pt x="4391822" y="190143"/>
                  </a:lnTo>
                  <a:lnTo>
                    <a:pt x="4437760" y="204118"/>
                  </a:lnTo>
                  <a:lnTo>
                    <a:pt x="4497142" y="223214"/>
                  </a:lnTo>
                  <a:lnTo>
                    <a:pt x="4554671" y="242905"/>
                  </a:lnTo>
                  <a:lnTo>
                    <a:pt x="4610342" y="263173"/>
                  </a:lnTo>
                  <a:lnTo>
                    <a:pt x="4664147" y="283999"/>
                  </a:lnTo>
                  <a:lnTo>
                    <a:pt x="4716082" y="305363"/>
                  </a:lnTo>
                  <a:lnTo>
                    <a:pt x="4766139" y="327246"/>
                  </a:lnTo>
                  <a:lnTo>
                    <a:pt x="4814312" y="349629"/>
                  </a:lnTo>
                  <a:lnTo>
                    <a:pt x="4860596" y="372493"/>
                  </a:lnTo>
                  <a:lnTo>
                    <a:pt x="4904984" y="395820"/>
                  </a:lnTo>
                  <a:lnTo>
                    <a:pt x="4947470" y="419588"/>
                  </a:lnTo>
                  <a:lnTo>
                    <a:pt x="4988047" y="443781"/>
                  </a:lnTo>
                  <a:lnTo>
                    <a:pt x="5026710" y="468378"/>
                  </a:lnTo>
                  <a:lnTo>
                    <a:pt x="5063451" y="493360"/>
                  </a:lnTo>
                  <a:lnTo>
                    <a:pt x="5098266" y="518708"/>
                  </a:lnTo>
                  <a:lnTo>
                    <a:pt x="5131147" y="544403"/>
                  </a:lnTo>
                  <a:lnTo>
                    <a:pt x="5162089" y="570426"/>
                  </a:lnTo>
                  <a:lnTo>
                    <a:pt x="5191086" y="596757"/>
                  </a:lnTo>
                  <a:lnTo>
                    <a:pt x="5243216" y="650270"/>
                  </a:lnTo>
                  <a:lnTo>
                    <a:pt x="5287490" y="704788"/>
                  </a:lnTo>
                  <a:lnTo>
                    <a:pt x="5323856" y="760158"/>
                  </a:lnTo>
                  <a:lnTo>
                    <a:pt x="5352266" y="816227"/>
                  </a:lnTo>
                  <a:lnTo>
                    <a:pt x="5372669" y="872841"/>
                  </a:lnTo>
                  <a:lnTo>
                    <a:pt x="5385016" y="929847"/>
                  </a:lnTo>
                  <a:lnTo>
                    <a:pt x="5389257" y="987093"/>
                  </a:lnTo>
                  <a:lnTo>
                    <a:pt x="5388322" y="1015758"/>
                  </a:lnTo>
                  <a:lnTo>
                    <a:pt x="5380311" y="1073076"/>
                  </a:lnTo>
                  <a:lnTo>
                    <a:pt x="5364070" y="1130251"/>
                  </a:lnTo>
                  <a:lnTo>
                    <a:pt x="5339549" y="1187129"/>
                  </a:lnTo>
                  <a:lnTo>
                    <a:pt x="5306699" y="1243557"/>
                  </a:lnTo>
                  <a:lnTo>
                    <a:pt x="5265469" y="1299382"/>
                  </a:lnTo>
                  <a:lnTo>
                    <a:pt x="5215811" y="1354451"/>
                  </a:lnTo>
                  <a:lnTo>
                    <a:pt x="5187805" y="1381654"/>
                  </a:lnTo>
                  <a:lnTo>
                    <a:pt x="5157673" y="1408611"/>
                  </a:lnTo>
                  <a:lnTo>
                    <a:pt x="5125410" y="1435302"/>
                  </a:lnTo>
                  <a:lnTo>
                    <a:pt x="5091008" y="1461708"/>
                  </a:lnTo>
                  <a:lnTo>
                    <a:pt x="5054461" y="1487811"/>
                  </a:lnTo>
                  <a:lnTo>
                    <a:pt x="5015764" y="1513590"/>
                  </a:lnTo>
                  <a:lnTo>
                    <a:pt x="4974910" y="1539027"/>
                  </a:lnTo>
                  <a:lnTo>
                    <a:pt x="4931892" y="1564104"/>
                  </a:lnTo>
                  <a:lnTo>
                    <a:pt x="4886706" y="1588799"/>
                  </a:lnTo>
                  <a:lnTo>
                    <a:pt x="4851239" y="1607128"/>
                  </a:lnTo>
                  <a:lnTo>
                    <a:pt x="4814925" y="1625026"/>
                  </a:lnTo>
                  <a:lnTo>
                    <a:pt x="4777784" y="1642491"/>
                  </a:lnTo>
                  <a:lnTo>
                    <a:pt x="4739837" y="1659524"/>
                  </a:lnTo>
                  <a:lnTo>
                    <a:pt x="4701103" y="1676122"/>
                  </a:lnTo>
                  <a:lnTo>
                    <a:pt x="4661603" y="1692286"/>
                  </a:lnTo>
                  <a:lnTo>
                    <a:pt x="4621358" y="1708012"/>
                  </a:lnTo>
                  <a:lnTo>
                    <a:pt x="4580389" y="1723301"/>
                  </a:lnTo>
                  <a:lnTo>
                    <a:pt x="4538715" y="1738152"/>
                  </a:lnTo>
                  <a:lnTo>
                    <a:pt x="4496357" y="1752563"/>
                  </a:lnTo>
                  <a:lnTo>
                    <a:pt x="4453335" y="1766533"/>
                  </a:lnTo>
                  <a:lnTo>
                    <a:pt x="4409671" y="1780061"/>
                  </a:lnTo>
                  <a:lnTo>
                    <a:pt x="4365385" y="1793146"/>
                  </a:lnTo>
                  <a:lnTo>
                    <a:pt x="4320496" y="1805787"/>
                  </a:lnTo>
                  <a:lnTo>
                    <a:pt x="4275026" y="1817983"/>
                  </a:lnTo>
                  <a:lnTo>
                    <a:pt x="4228994" y="1829733"/>
                  </a:lnTo>
                  <a:lnTo>
                    <a:pt x="4182422" y="1841035"/>
                  </a:lnTo>
                  <a:lnTo>
                    <a:pt x="4135330" y="1851889"/>
                  </a:lnTo>
                  <a:lnTo>
                    <a:pt x="4087738" y="1862293"/>
                  </a:lnTo>
                  <a:lnTo>
                    <a:pt x="4039667" y="1872246"/>
                  </a:lnTo>
                  <a:lnTo>
                    <a:pt x="3991138" y="1881748"/>
                  </a:lnTo>
                  <a:lnTo>
                    <a:pt x="3942170" y="1890797"/>
                  </a:lnTo>
                  <a:lnTo>
                    <a:pt x="3892784" y="1899391"/>
                  </a:lnTo>
                  <a:lnTo>
                    <a:pt x="3843000" y="1907531"/>
                  </a:lnTo>
                  <a:lnTo>
                    <a:pt x="3792840" y="1915215"/>
                  </a:lnTo>
                  <a:lnTo>
                    <a:pt x="3742324" y="1922441"/>
                  </a:lnTo>
                  <a:lnTo>
                    <a:pt x="3691471" y="1929209"/>
                  </a:lnTo>
                  <a:lnTo>
                    <a:pt x="3640303" y="1935517"/>
                  </a:lnTo>
                  <a:lnTo>
                    <a:pt x="3588840" y="1941365"/>
                  </a:lnTo>
                  <a:lnTo>
                    <a:pt x="3537102" y="1946751"/>
                  </a:lnTo>
                  <a:lnTo>
                    <a:pt x="3485111" y="1951675"/>
                  </a:lnTo>
                  <a:lnTo>
                    <a:pt x="3432885" y="1956135"/>
                  </a:lnTo>
                  <a:lnTo>
                    <a:pt x="3380447" y="1960129"/>
                  </a:lnTo>
                  <a:lnTo>
                    <a:pt x="3327816" y="1963658"/>
                  </a:lnTo>
                  <a:lnTo>
                    <a:pt x="3275012" y="1966719"/>
                  </a:lnTo>
                  <a:lnTo>
                    <a:pt x="3222057" y="1969313"/>
                  </a:lnTo>
                  <a:lnTo>
                    <a:pt x="3168970" y="1971437"/>
                  </a:lnTo>
                  <a:lnTo>
                    <a:pt x="3115773" y="1973090"/>
                  </a:lnTo>
                  <a:lnTo>
                    <a:pt x="3062485" y="1974272"/>
                  </a:lnTo>
                  <a:lnTo>
                    <a:pt x="3009127" y="1974981"/>
                  </a:lnTo>
                  <a:lnTo>
                    <a:pt x="2955720" y="1975217"/>
                  </a:lnTo>
                  <a:lnTo>
                    <a:pt x="2902284" y="1974978"/>
                  </a:lnTo>
                  <a:lnTo>
                    <a:pt x="2848839" y="1974263"/>
                  </a:lnTo>
                  <a:lnTo>
                    <a:pt x="2795406" y="1973070"/>
                  </a:lnTo>
                  <a:lnTo>
                    <a:pt x="2742006" y="1971400"/>
                  </a:lnTo>
                  <a:lnTo>
                    <a:pt x="2688658" y="1969251"/>
                  </a:lnTo>
                  <a:lnTo>
                    <a:pt x="2635384" y="1966621"/>
                  </a:lnTo>
                  <a:lnTo>
                    <a:pt x="2582204" y="1963509"/>
                  </a:lnTo>
                  <a:lnTo>
                    <a:pt x="2529138" y="1959916"/>
                  </a:lnTo>
                  <a:lnTo>
                    <a:pt x="2476207" y="1955838"/>
                  </a:lnTo>
                  <a:lnTo>
                    <a:pt x="2423430" y="1951276"/>
                  </a:lnTo>
                  <a:lnTo>
                    <a:pt x="2370830" y="1946228"/>
                  </a:lnTo>
                  <a:lnTo>
                    <a:pt x="2318426" y="1940694"/>
                  </a:lnTo>
                  <a:lnTo>
                    <a:pt x="2266238" y="1934671"/>
                  </a:lnTo>
                  <a:lnTo>
                    <a:pt x="2214287" y="1928159"/>
                  </a:lnTo>
                  <a:lnTo>
                    <a:pt x="2162594" y="1921157"/>
                  </a:lnTo>
                  <a:lnTo>
                    <a:pt x="2111179" y="1913664"/>
                  </a:lnTo>
                  <a:lnTo>
                    <a:pt x="2060062" y="1905678"/>
                  </a:lnTo>
                  <a:lnTo>
                    <a:pt x="2009264" y="1897199"/>
                  </a:lnTo>
                  <a:lnTo>
                    <a:pt x="1958806" y="1888225"/>
                  </a:lnTo>
                  <a:lnTo>
                    <a:pt x="1908707" y="1878756"/>
                  </a:lnTo>
                  <a:lnTo>
                    <a:pt x="1858989" y="1868789"/>
                  </a:lnTo>
                  <a:lnTo>
                    <a:pt x="1809672" y="1858325"/>
                  </a:lnTo>
                  <a:lnTo>
                    <a:pt x="1760776" y="1847362"/>
                  </a:lnTo>
                  <a:lnTo>
                    <a:pt x="1712321" y="1835899"/>
                  </a:lnTo>
                  <a:lnTo>
                    <a:pt x="1664329" y="1823935"/>
                  </a:lnTo>
                  <a:lnTo>
                    <a:pt x="1616819" y="1811468"/>
                  </a:lnTo>
                  <a:lnTo>
                    <a:pt x="1569812" y="1798498"/>
                  </a:lnTo>
                  <a:lnTo>
                    <a:pt x="1523329" y="1785024"/>
                  </a:lnTo>
                  <a:lnTo>
                    <a:pt x="1477391" y="1771044"/>
                  </a:lnTo>
                  <a:lnTo>
                    <a:pt x="1412892" y="1750241"/>
                  </a:lnTo>
                  <a:lnTo>
                    <a:pt x="1350475" y="1728679"/>
                  </a:lnTo>
                  <a:lnTo>
                    <a:pt x="1290159" y="1706382"/>
                  </a:lnTo>
                  <a:lnTo>
                    <a:pt x="1231965" y="1683377"/>
                  </a:lnTo>
                  <a:lnTo>
                    <a:pt x="1175915" y="1659688"/>
                  </a:lnTo>
                  <a:lnTo>
                    <a:pt x="1122029" y="1635341"/>
                  </a:lnTo>
                  <a:lnTo>
                    <a:pt x="1070327" y="1610361"/>
                  </a:lnTo>
                  <a:lnTo>
                    <a:pt x="1020830" y="1584772"/>
                  </a:lnTo>
                  <a:lnTo>
                    <a:pt x="973560" y="1558601"/>
                  </a:lnTo>
                  <a:lnTo>
                    <a:pt x="928536" y="1531872"/>
                  </a:lnTo>
                  <a:lnTo>
                    <a:pt x="885780" y="1504610"/>
                  </a:lnTo>
                  <a:lnTo>
                    <a:pt x="845312" y="1476842"/>
                  </a:lnTo>
                  <a:lnTo>
                    <a:pt x="807152" y="1448591"/>
                  </a:lnTo>
                  <a:lnTo>
                    <a:pt x="771323" y="1419883"/>
                  </a:lnTo>
                  <a:lnTo>
                    <a:pt x="737844" y="1390743"/>
                  </a:lnTo>
                  <a:lnTo>
                    <a:pt x="706736" y="1361197"/>
                  </a:lnTo>
                  <a:lnTo>
                    <a:pt x="678020" y="1331269"/>
                  </a:lnTo>
                  <a:lnTo>
                    <a:pt x="651716" y="1300985"/>
                  </a:lnTo>
                  <a:lnTo>
                    <a:pt x="627846" y="1270371"/>
                  </a:lnTo>
                  <a:lnTo>
                    <a:pt x="587488" y="1208248"/>
                  </a:lnTo>
                  <a:lnTo>
                    <a:pt x="557112" y="1145105"/>
                  </a:lnTo>
                  <a:lnTo>
                    <a:pt x="536883" y="1081140"/>
                  </a:lnTo>
                  <a:lnTo>
                    <a:pt x="526968" y="1016557"/>
                  </a:lnTo>
                  <a:lnTo>
                    <a:pt x="525930" y="984096"/>
                  </a:lnTo>
                  <a:lnTo>
                    <a:pt x="527532" y="951556"/>
                  </a:lnTo>
                  <a:lnTo>
                    <a:pt x="538742" y="886340"/>
                  </a:lnTo>
                  <a:lnTo>
                    <a:pt x="560762" y="821108"/>
                  </a:lnTo>
                  <a:lnTo>
                    <a:pt x="593759" y="756064"/>
                  </a:lnTo>
                  <a:lnTo>
                    <a:pt x="614426" y="723675"/>
                  </a:lnTo>
                  <a:lnTo>
                    <a:pt x="0" y="388649"/>
                  </a:lnTo>
                  <a:close/>
                </a:path>
              </a:pathLst>
            </a:custGeom>
            <a:ln w="190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5742559" y="3007232"/>
            <a:ext cx="448881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7366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latin typeface="Times New Roman"/>
                <a:cs typeface="Times New Roman"/>
              </a:rPr>
              <a:t>Hãy</a:t>
            </a:r>
            <a:r>
              <a:rPr dirty="0" sz="2800" spc="-120" b="1">
                <a:latin typeface="Times New Roman"/>
                <a:cs typeface="Times New Roman"/>
              </a:rPr>
              <a:t> </a:t>
            </a:r>
            <a:r>
              <a:rPr dirty="0" sz="2800" spc="85" b="1">
                <a:latin typeface="Times New Roman"/>
                <a:cs typeface="Times New Roman"/>
              </a:rPr>
              <a:t>giúp</a:t>
            </a:r>
            <a:r>
              <a:rPr dirty="0" sz="2800" spc="-110" b="1">
                <a:latin typeface="Times New Roman"/>
                <a:cs typeface="Times New Roman"/>
              </a:rPr>
              <a:t> </a:t>
            </a:r>
            <a:r>
              <a:rPr dirty="0" sz="2800" spc="75" b="1">
                <a:latin typeface="Times New Roman"/>
                <a:cs typeface="Times New Roman"/>
              </a:rPr>
              <a:t>tôi</a:t>
            </a:r>
            <a:endParaRPr sz="2800">
              <a:latin typeface="Times New Roman"/>
              <a:cs typeface="Times New Roman"/>
            </a:endParaRPr>
          </a:p>
          <a:p>
            <a:pPr algn="ctr" marR="69850">
              <a:lnSpc>
                <a:spcPct val="100000"/>
              </a:lnSpc>
            </a:pPr>
            <a:r>
              <a:rPr dirty="0" sz="2800" spc="80" b="1">
                <a:latin typeface="Times New Roman"/>
                <a:cs typeface="Times New Roman"/>
              </a:rPr>
              <a:t>giải</a:t>
            </a:r>
            <a:r>
              <a:rPr dirty="0" sz="2800" spc="-90" b="1">
                <a:latin typeface="Times New Roman"/>
                <a:cs typeface="Times New Roman"/>
              </a:rPr>
              <a:t> </a:t>
            </a:r>
            <a:r>
              <a:rPr dirty="0" sz="2800" spc="145" b="1">
                <a:latin typeface="Times New Roman"/>
                <a:cs typeface="Times New Roman"/>
              </a:rPr>
              <a:t>cứu</a:t>
            </a:r>
            <a:r>
              <a:rPr dirty="0" sz="2800" spc="-85" b="1">
                <a:latin typeface="Times New Roman"/>
                <a:cs typeface="Times New Roman"/>
              </a:rPr>
              <a:t> </a:t>
            </a:r>
            <a:r>
              <a:rPr dirty="0" sz="2800" spc="80" b="1">
                <a:latin typeface="Times New Roman"/>
                <a:cs typeface="Times New Roman"/>
              </a:rPr>
              <a:t>gia</a:t>
            </a:r>
            <a:r>
              <a:rPr dirty="0" sz="2800" spc="-85" b="1">
                <a:latin typeface="Times New Roman"/>
                <a:cs typeface="Times New Roman"/>
              </a:rPr>
              <a:t> </a:t>
            </a:r>
            <a:r>
              <a:rPr dirty="0" sz="2800" spc="105" b="1">
                <a:latin typeface="Times New Roman"/>
                <a:cs typeface="Times New Roman"/>
              </a:rPr>
              <a:t>đình</a:t>
            </a:r>
            <a:r>
              <a:rPr dirty="0" sz="2800" spc="-75" b="1">
                <a:latin typeface="Times New Roman"/>
                <a:cs typeface="Times New Roman"/>
              </a:rPr>
              <a:t> </a:t>
            </a:r>
            <a:r>
              <a:rPr dirty="0" sz="2800" spc="85" b="1">
                <a:latin typeface="Times New Roman"/>
                <a:cs typeface="Times New Roman"/>
              </a:rPr>
              <a:t>mình</a:t>
            </a:r>
            <a:endParaRPr sz="2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2800" spc="114" b="1">
                <a:latin typeface="Times New Roman"/>
                <a:cs typeface="Times New Roman"/>
              </a:rPr>
              <a:t>khỏi</a:t>
            </a:r>
            <a:r>
              <a:rPr dirty="0" sz="2800" spc="-35" b="1">
                <a:latin typeface="Times New Roman"/>
                <a:cs typeface="Times New Roman"/>
              </a:rPr>
              <a:t> </a:t>
            </a:r>
            <a:r>
              <a:rPr dirty="0" sz="2800" spc="110" b="1">
                <a:latin typeface="Times New Roman"/>
                <a:cs typeface="Times New Roman"/>
              </a:rPr>
              <a:t>mụ</a:t>
            </a:r>
            <a:r>
              <a:rPr dirty="0" sz="2800" spc="-50" b="1">
                <a:latin typeface="Times New Roman"/>
                <a:cs typeface="Times New Roman"/>
              </a:rPr>
              <a:t> </a:t>
            </a:r>
            <a:r>
              <a:rPr dirty="0" sz="2800" spc="90" b="1">
                <a:latin typeface="Times New Roman"/>
                <a:cs typeface="Times New Roman"/>
              </a:rPr>
              <a:t>phù</a:t>
            </a:r>
            <a:r>
              <a:rPr dirty="0" sz="2800" spc="-25" b="1">
                <a:latin typeface="Times New Roman"/>
                <a:cs typeface="Times New Roman"/>
              </a:rPr>
              <a:t> </a:t>
            </a:r>
            <a:r>
              <a:rPr dirty="0" sz="2800" spc="65" b="1">
                <a:latin typeface="Times New Roman"/>
                <a:cs typeface="Times New Roman"/>
              </a:rPr>
              <a:t>thủy</a:t>
            </a:r>
            <a:r>
              <a:rPr dirty="0" sz="2800" spc="-25" b="1">
                <a:latin typeface="Times New Roman"/>
                <a:cs typeface="Times New Roman"/>
              </a:rPr>
              <a:t> </a:t>
            </a:r>
            <a:r>
              <a:rPr dirty="0" sz="2800" b="1">
                <a:latin typeface="Times New Roman"/>
                <a:cs typeface="Times New Roman"/>
              </a:rPr>
              <a:t>Sina</a:t>
            </a:r>
            <a:r>
              <a:rPr dirty="0" sz="2800" spc="-60" b="1">
                <a:latin typeface="Times New Roman"/>
                <a:cs typeface="Times New Roman"/>
              </a:rPr>
              <a:t> </a:t>
            </a:r>
            <a:r>
              <a:rPr dirty="0" sz="2800" spc="85" b="1">
                <a:latin typeface="Times New Roman"/>
                <a:cs typeface="Times New Roman"/>
              </a:rPr>
              <a:t>nhé!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776204" y="5934455"/>
            <a:ext cx="434340" cy="4328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17347"/>
            <a:ext cx="12192000" cy="6741159"/>
            <a:chOff x="0" y="117347"/>
            <a:chExt cx="12192000" cy="674115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79373"/>
              <a:ext cx="12191999" cy="627100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8132" y="6746747"/>
              <a:ext cx="10280142" cy="11125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3371" y="117347"/>
              <a:ext cx="10251948" cy="664006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0879" y="2766059"/>
              <a:ext cx="996695" cy="1901952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690842" y="1088879"/>
              <a:ext cx="1684020" cy="1151890"/>
            </a:xfrm>
            <a:custGeom>
              <a:avLst/>
              <a:gdLst/>
              <a:ahLst/>
              <a:cxnLst/>
              <a:rect l="l" t="t" r="r" b="b"/>
              <a:pathLst>
                <a:path w="1684020" h="1151889">
                  <a:moveTo>
                    <a:pt x="824128" y="0"/>
                  </a:moveTo>
                  <a:lnTo>
                    <a:pt x="771767" y="1638"/>
                  </a:lnTo>
                  <a:lnTo>
                    <a:pt x="719388" y="5293"/>
                  </a:lnTo>
                  <a:lnTo>
                    <a:pt x="667140" y="10996"/>
                  </a:lnTo>
                  <a:lnTo>
                    <a:pt x="615172" y="18777"/>
                  </a:lnTo>
                  <a:lnTo>
                    <a:pt x="563633" y="28665"/>
                  </a:lnTo>
                  <a:lnTo>
                    <a:pt x="512673" y="40690"/>
                  </a:lnTo>
                  <a:lnTo>
                    <a:pt x="462440" y="54882"/>
                  </a:lnTo>
                  <a:lnTo>
                    <a:pt x="407378" y="73349"/>
                  </a:lnTo>
                  <a:lnTo>
                    <a:pt x="355469" y="93922"/>
                  </a:lnTo>
                  <a:lnTo>
                    <a:pt x="306782" y="116468"/>
                  </a:lnTo>
                  <a:lnTo>
                    <a:pt x="261392" y="140854"/>
                  </a:lnTo>
                  <a:lnTo>
                    <a:pt x="219369" y="166946"/>
                  </a:lnTo>
                  <a:lnTo>
                    <a:pt x="180786" y="194611"/>
                  </a:lnTo>
                  <a:lnTo>
                    <a:pt x="145715" y="223718"/>
                  </a:lnTo>
                  <a:lnTo>
                    <a:pt x="114228" y="254131"/>
                  </a:lnTo>
                  <a:lnTo>
                    <a:pt x="86397" y="285720"/>
                  </a:lnTo>
                  <a:lnTo>
                    <a:pt x="62293" y="318349"/>
                  </a:lnTo>
                  <a:lnTo>
                    <a:pt x="41990" y="351887"/>
                  </a:lnTo>
                  <a:lnTo>
                    <a:pt x="13073" y="421157"/>
                  </a:lnTo>
                  <a:lnTo>
                    <a:pt x="221" y="492463"/>
                  </a:lnTo>
                  <a:lnTo>
                    <a:pt x="0" y="528548"/>
                  </a:lnTo>
                  <a:lnTo>
                    <a:pt x="4011" y="564743"/>
                  </a:lnTo>
                  <a:lnTo>
                    <a:pt x="25019" y="636931"/>
                  </a:lnTo>
                  <a:lnTo>
                    <a:pt x="42159" y="672658"/>
                  </a:lnTo>
                  <a:lnTo>
                    <a:pt x="63821" y="707964"/>
                  </a:lnTo>
                  <a:lnTo>
                    <a:pt x="90076" y="742714"/>
                  </a:lnTo>
                  <a:lnTo>
                    <a:pt x="116608" y="772281"/>
                  </a:lnTo>
                  <a:lnTo>
                    <a:pt x="145842" y="800369"/>
                  </a:lnTo>
                  <a:lnTo>
                    <a:pt x="177630" y="826948"/>
                  </a:lnTo>
                  <a:lnTo>
                    <a:pt x="211822" y="851987"/>
                  </a:lnTo>
                  <a:lnTo>
                    <a:pt x="248269" y="875456"/>
                  </a:lnTo>
                  <a:lnTo>
                    <a:pt x="286822" y="897327"/>
                  </a:lnTo>
                  <a:lnTo>
                    <a:pt x="327333" y="917569"/>
                  </a:lnTo>
                  <a:lnTo>
                    <a:pt x="369651" y="936152"/>
                  </a:lnTo>
                  <a:lnTo>
                    <a:pt x="413627" y="953046"/>
                  </a:lnTo>
                  <a:lnTo>
                    <a:pt x="459113" y="968221"/>
                  </a:lnTo>
                  <a:lnTo>
                    <a:pt x="505960" y="981648"/>
                  </a:lnTo>
                  <a:lnTo>
                    <a:pt x="554018" y="993297"/>
                  </a:lnTo>
                  <a:lnTo>
                    <a:pt x="603138" y="1003137"/>
                  </a:lnTo>
                  <a:lnTo>
                    <a:pt x="653171" y="1011138"/>
                  </a:lnTo>
                  <a:lnTo>
                    <a:pt x="703967" y="1017272"/>
                  </a:lnTo>
                  <a:lnTo>
                    <a:pt x="755379" y="1021507"/>
                  </a:lnTo>
                  <a:lnTo>
                    <a:pt x="807256" y="1023815"/>
                  </a:lnTo>
                  <a:lnTo>
                    <a:pt x="859449" y="1024165"/>
                  </a:lnTo>
                  <a:lnTo>
                    <a:pt x="911810" y="1022527"/>
                  </a:lnTo>
                  <a:lnTo>
                    <a:pt x="964189" y="1018871"/>
                  </a:lnTo>
                  <a:lnTo>
                    <a:pt x="1016437" y="1013168"/>
                  </a:lnTo>
                  <a:lnTo>
                    <a:pt x="1068405" y="1005387"/>
                  </a:lnTo>
                  <a:lnTo>
                    <a:pt x="1119944" y="995499"/>
                  </a:lnTo>
                  <a:lnTo>
                    <a:pt x="1170905" y="983474"/>
                  </a:lnTo>
                  <a:lnTo>
                    <a:pt x="1221138" y="969282"/>
                  </a:lnTo>
                  <a:lnTo>
                    <a:pt x="1656621" y="1151527"/>
                  </a:lnTo>
                  <a:lnTo>
                    <a:pt x="1475138" y="849521"/>
                  </a:lnTo>
                  <a:lnTo>
                    <a:pt x="1517978" y="817254"/>
                  </a:lnTo>
                  <a:lnTo>
                    <a:pt x="1555996" y="783367"/>
                  </a:lnTo>
                  <a:lnTo>
                    <a:pt x="1589153" y="748050"/>
                  </a:lnTo>
                  <a:lnTo>
                    <a:pt x="1617410" y="711491"/>
                  </a:lnTo>
                  <a:lnTo>
                    <a:pt x="1640727" y="673880"/>
                  </a:lnTo>
                  <a:lnTo>
                    <a:pt x="1659064" y="635405"/>
                  </a:lnTo>
                  <a:lnTo>
                    <a:pt x="1672383" y="596256"/>
                  </a:lnTo>
                  <a:lnTo>
                    <a:pt x="1680642" y="556620"/>
                  </a:lnTo>
                  <a:lnTo>
                    <a:pt x="1683804" y="516689"/>
                  </a:lnTo>
                  <a:lnTo>
                    <a:pt x="1681828" y="476649"/>
                  </a:lnTo>
                  <a:lnTo>
                    <a:pt x="1674675" y="436691"/>
                  </a:lnTo>
                  <a:lnTo>
                    <a:pt x="1662305" y="397003"/>
                  </a:lnTo>
                  <a:lnTo>
                    <a:pt x="1644680" y="357774"/>
                  </a:lnTo>
                  <a:lnTo>
                    <a:pt x="1621758" y="319193"/>
                  </a:lnTo>
                  <a:lnTo>
                    <a:pt x="1593502" y="281450"/>
                  </a:lnTo>
                  <a:lnTo>
                    <a:pt x="1566970" y="251883"/>
                  </a:lnTo>
                  <a:lnTo>
                    <a:pt x="1537736" y="223795"/>
                  </a:lnTo>
                  <a:lnTo>
                    <a:pt x="1505948" y="197217"/>
                  </a:lnTo>
                  <a:lnTo>
                    <a:pt x="1471756" y="172177"/>
                  </a:lnTo>
                  <a:lnTo>
                    <a:pt x="1435309" y="148708"/>
                  </a:lnTo>
                  <a:lnTo>
                    <a:pt x="1396755" y="126837"/>
                  </a:lnTo>
                  <a:lnTo>
                    <a:pt x="1356245" y="106595"/>
                  </a:lnTo>
                  <a:lnTo>
                    <a:pt x="1313927" y="88012"/>
                  </a:lnTo>
                  <a:lnTo>
                    <a:pt x="1269950" y="71118"/>
                  </a:lnTo>
                  <a:lnTo>
                    <a:pt x="1224464" y="55943"/>
                  </a:lnTo>
                  <a:lnTo>
                    <a:pt x="1177618" y="42516"/>
                  </a:lnTo>
                  <a:lnTo>
                    <a:pt x="1129560" y="30868"/>
                  </a:lnTo>
                  <a:lnTo>
                    <a:pt x="1080440" y="21028"/>
                  </a:lnTo>
                  <a:lnTo>
                    <a:pt x="1030407" y="13026"/>
                  </a:lnTo>
                  <a:lnTo>
                    <a:pt x="979610" y="6892"/>
                  </a:lnTo>
                  <a:lnTo>
                    <a:pt x="928199" y="2657"/>
                  </a:lnTo>
                  <a:lnTo>
                    <a:pt x="876322" y="349"/>
                  </a:lnTo>
                  <a:lnTo>
                    <a:pt x="8241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2690842" y="1088879"/>
              <a:ext cx="1684020" cy="1151890"/>
            </a:xfrm>
            <a:custGeom>
              <a:avLst/>
              <a:gdLst/>
              <a:ahLst/>
              <a:cxnLst/>
              <a:rect l="l" t="t" r="r" b="b"/>
              <a:pathLst>
                <a:path w="1684020" h="1151889">
                  <a:moveTo>
                    <a:pt x="1656621" y="1151527"/>
                  </a:moveTo>
                  <a:lnTo>
                    <a:pt x="1221138" y="969282"/>
                  </a:lnTo>
                  <a:lnTo>
                    <a:pt x="1170905" y="983474"/>
                  </a:lnTo>
                  <a:lnTo>
                    <a:pt x="1119944" y="995499"/>
                  </a:lnTo>
                  <a:lnTo>
                    <a:pt x="1068405" y="1005387"/>
                  </a:lnTo>
                  <a:lnTo>
                    <a:pt x="1016437" y="1013168"/>
                  </a:lnTo>
                  <a:lnTo>
                    <a:pt x="964189" y="1018871"/>
                  </a:lnTo>
                  <a:lnTo>
                    <a:pt x="911810" y="1022527"/>
                  </a:lnTo>
                  <a:lnTo>
                    <a:pt x="859449" y="1024165"/>
                  </a:lnTo>
                  <a:lnTo>
                    <a:pt x="807256" y="1023815"/>
                  </a:lnTo>
                  <a:lnTo>
                    <a:pt x="755379" y="1021507"/>
                  </a:lnTo>
                  <a:lnTo>
                    <a:pt x="703967" y="1017272"/>
                  </a:lnTo>
                  <a:lnTo>
                    <a:pt x="653171" y="1011138"/>
                  </a:lnTo>
                  <a:lnTo>
                    <a:pt x="603138" y="1003137"/>
                  </a:lnTo>
                  <a:lnTo>
                    <a:pt x="554018" y="993297"/>
                  </a:lnTo>
                  <a:lnTo>
                    <a:pt x="505960" y="981648"/>
                  </a:lnTo>
                  <a:lnTo>
                    <a:pt x="459113" y="968221"/>
                  </a:lnTo>
                  <a:lnTo>
                    <a:pt x="413627" y="953046"/>
                  </a:lnTo>
                  <a:lnTo>
                    <a:pt x="369651" y="936152"/>
                  </a:lnTo>
                  <a:lnTo>
                    <a:pt x="327333" y="917569"/>
                  </a:lnTo>
                  <a:lnTo>
                    <a:pt x="286822" y="897327"/>
                  </a:lnTo>
                  <a:lnTo>
                    <a:pt x="248269" y="875456"/>
                  </a:lnTo>
                  <a:lnTo>
                    <a:pt x="211822" y="851987"/>
                  </a:lnTo>
                  <a:lnTo>
                    <a:pt x="177630" y="826948"/>
                  </a:lnTo>
                  <a:lnTo>
                    <a:pt x="145842" y="800369"/>
                  </a:lnTo>
                  <a:lnTo>
                    <a:pt x="116608" y="772281"/>
                  </a:lnTo>
                  <a:lnTo>
                    <a:pt x="90076" y="742714"/>
                  </a:lnTo>
                  <a:lnTo>
                    <a:pt x="63821" y="707964"/>
                  </a:lnTo>
                  <a:lnTo>
                    <a:pt x="42159" y="672658"/>
                  </a:lnTo>
                  <a:lnTo>
                    <a:pt x="25019" y="636931"/>
                  </a:lnTo>
                  <a:lnTo>
                    <a:pt x="12326" y="600915"/>
                  </a:lnTo>
                  <a:lnTo>
                    <a:pt x="0" y="528548"/>
                  </a:lnTo>
                  <a:lnTo>
                    <a:pt x="221" y="492463"/>
                  </a:lnTo>
                  <a:lnTo>
                    <a:pt x="13073" y="421157"/>
                  </a:lnTo>
                  <a:lnTo>
                    <a:pt x="41990" y="351887"/>
                  </a:lnTo>
                  <a:lnTo>
                    <a:pt x="62293" y="318349"/>
                  </a:lnTo>
                  <a:lnTo>
                    <a:pt x="86397" y="285720"/>
                  </a:lnTo>
                  <a:lnTo>
                    <a:pt x="114228" y="254131"/>
                  </a:lnTo>
                  <a:lnTo>
                    <a:pt x="145715" y="223718"/>
                  </a:lnTo>
                  <a:lnTo>
                    <a:pt x="180786" y="194611"/>
                  </a:lnTo>
                  <a:lnTo>
                    <a:pt x="219369" y="166946"/>
                  </a:lnTo>
                  <a:lnTo>
                    <a:pt x="261392" y="140854"/>
                  </a:lnTo>
                  <a:lnTo>
                    <a:pt x="306782" y="116468"/>
                  </a:lnTo>
                  <a:lnTo>
                    <a:pt x="355469" y="93922"/>
                  </a:lnTo>
                  <a:lnTo>
                    <a:pt x="407378" y="73349"/>
                  </a:lnTo>
                  <a:lnTo>
                    <a:pt x="462440" y="54882"/>
                  </a:lnTo>
                  <a:lnTo>
                    <a:pt x="512673" y="40690"/>
                  </a:lnTo>
                  <a:lnTo>
                    <a:pt x="563633" y="28665"/>
                  </a:lnTo>
                  <a:lnTo>
                    <a:pt x="615172" y="18777"/>
                  </a:lnTo>
                  <a:lnTo>
                    <a:pt x="667140" y="10996"/>
                  </a:lnTo>
                  <a:lnTo>
                    <a:pt x="719388" y="5293"/>
                  </a:lnTo>
                  <a:lnTo>
                    <a:pt x="771767" y="1638"/>
                  </a:lnTo>
                  <a:lnTo>
                    <a:pt x="824128" y="0"/>
                  </a:lnTo>
                  <a:lnTo>
                    <a:pt x="876322" y="349"/>
                  </a:lnTo>
                  <a:lnTo>
                    <a:pt x="928199" y="2657"/>
                  </a:lnTo>
                  <a:lnTo>
                    <a:pt x="979610" y="6892"/>
                  </a:lnTo>
                  <a:lnTo>
                    <a:pt x="1030407" y="13026"/>
                  </a:lnTo>
                  <a:lnTo>
                    <a:pt x="1080440" y="21028"/>
                  </a:lnTo>
                  <a:lnTo>
                    <a:pt x="1129560" y="30868"/>
                  </a:lnTo>
                  <a:lnTo>
                    <a:pt x="1177618" y="42516"/>
                  </a:lnTo>
                  <a:lnTo>
                    <a:pt x="1224464" y="55943"/>
                  </a:lnTo>
                  <a:lnTo>
                    <a:pt x="1269950" y="71118"/>
                  </a:lnTo>
                  <a:lnTo>
                    <a:pt x="1313927" y="88012"/>
                  </a:lnTo>
                  <a:lnTo>
                    <a:pt x="1356245" y="106595"/>
                  </a:lnTo>
                  <a:lnTo>
                    <a:pt x="1396755" y="126837"/>
                  </a:lnTo>
                  <a:lnTo>
                    <a:pt x="1435309" y="148708"/>
                  </a:lnTo>
                  <a:lnTo>
                    <a:pt x="1471756" y="172177"/>
                  </a:lnTo>
                  <a:lnTo>
                    <a:pt x="1505948" y="197217"/>
                  </a:lnTo>
                  <a:lnTo>
                    <a:pt x="1537736" y="223795"/>
                  </a:lnTo>
                  <a:lnTo>
                    <a:pt x="1566970" y="251883"/>
                  </a:lnTo>
                  <a:lnTo>
                    <a:pt x="1593502" y="281450"/>
                  </a:lnTo>
                  <a:lnTo>
                    <a:pt x="1621758" y="319193"/>
                  </a:lnTo>
                  <a:lnTo>
                    <a:pt x="1644680" y="357774"/>
                  </a:lnTo>
                  <a:lnTo>
                    <a:pt x="1662305" y="397003"/>
                  </a:lnTo>
                  <a:lnTo>
                    <a:pt x="1674675" y="436691"/>
                  </a:lnTo>
                  <a:lnTo>
                    <a:pt x="1681828" y="476649"/>
                  </a:lnTo>
                  <a:lnTo>
                    <a:pt x="1683804" y="516689"/>
                  </a:lnTo>
                  <a:lnTo>
                    <a:pt x="1680642" y="556620"/>
                  </a:lnTo>
                  <a:lnTo>
                    <a:pt x="1672383" y="596256"/>
                  </a:lnTo>
                  <a:lnTo>
                    <a:pt x="1659064" y="635405"/>
                  </a:lnTo>
                  <a:lnTo>
                    <a:pt x="1640727" y="673880"/>
                  </a:lnTo>
                  <a:lnTo>
                    <a:pt x="1617410" y="711491"/>
                  </a:lnTo>
                  <a:lnTo>
                    <a:pt x="1589153" y="748050"/>
                  </a:lnTo>
                  <a:lnTo>
                    <a:pt x="1555996" y="783367"/>
                  </a:lnTo>
                  <a:lnTo>
                    <a:pt x="1517978" y="817254"/>
                  </a:lnTo>
                  <a:lnTo>
                    <a:pt x="1475138" y="849521"/>
                  </a:lnTo>
                  <a:lnTo>
                    <a:pt x="1656621" y="1151527"/>
                  </a:lnTo>
                  <a:close/>
                </a:path>
              </a:pathLst>
            </a:custGeom>
            <a:ln w="190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946019" y="1170559"/>
            <a:ext cx="1292860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 spc="-30">
                <a:latin typeface="Times New Roman"/>
                <a:cs typeface="Times New Roman"/>
              </a:rPr>
              <a:t>Mê</a:t>
            </a:r>
            <a:r>
              <a:rPr dirty="0" sz="2800" spc="-140">
                <a:latin typeface="Times New Roman"/>
                <a:cs typeface="Times New Roman"/>
              </a:rPr>
              <a:t> </a:t>
            </a:r>
            <a:r>
              <a:rPr dirty="0" sz="2800" spc="40">
                <a:latin typeface="Times New Roman"/>
                <a:cs typeface="Times New Roman"/>
              </a:rPr>
              <a:t>cung</a:t>
            </a:r>
            <a:endParaRPr sz="2800">
              <a:latin typeface="Times New Roman"/>
              <a:cs typeface="Times New Roman"/>
            </a:endParaRPr>
          </a:p>
          <a:p>
            <a:pPr algn="ctr" marL="77470">
              <a:lnSpc>
                <a:spcPct val="100000"/>
              </a:lnSpc>
            </a:pPr>
            <a:r>
              <a:rPr dirty="0" sz="2800" spc="100">
                <a:latin typeface="Times New Roman"/>
                <a:cs typeface="Times New Roman"/>
              </a:rPr>
              <a:t>đá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054136" y="3736721"/>
            <a:ext cx="1701800" cy="1363980"/>
            <a:chOff x="5054136" y="3736721"/>
            <a:chExt cx="1701800" cy="1363980"/>
          </a:xfrm>
        </p:grpSpPr>
        <p:sp>
          <p:nvSpPr>
            <p:cNvPr id="11" name="object 11" descr=""/>
            <p:cNvSpPr/>
            <p:nvPr/>
          </p:nvSpPr>
          <p:spPr>
            <a:xfrm>
              <a:off x="5063661" y="3746246"/>
              <a:ext cx="1682750" cy="1344930"/>
            </a:xfrm>
            <a:custGeom>
              <a:avLst/>
              <a:gdLst/>
              <a:ahLst/>
              <a:cxnLst/>
              <a:rect l="l" t="t" r="r" b="b"/>
              <a:pathLst>
                <a:path w="1682750" h="1344929">
                  <a:moveTo>
                    <a:pt x="1350473" y="0"/>
                  </a:moveTo>
                  <a:lnTo>
                    <a:pt x="979506" y="326008"/>
                  </a:lnTo>
                  <a:lnTo>
                    <a:pt x="926125" y="321637"/>
                  </a:lnTo>
                  <a:lnTo>
                    <a:pt x="872876" y="319364"/>
                  </a:lnTo>
                  <a:lnTo>
                    <a:pt x="819898" y="319152"/>
                  </a:lnTo>
                  <a:lnTo>
                    <a:pt x="767332" y="320961"/>
                  </a:lnTo>
                  <a:lnTo>
                    <a:pt x="715319" y="324753"/>
                  </a:lnTo>
                  <a:lnTo>
                    <a:pt x="663997" y="330488"/>
                  </a:lnTo>
                  <a:lnTo>
                    <a:pt x="613507" y="338126"/>
                  </a:lnTo>
                  <a:lnTo>
                    <a:pt x="563989" y="347631"/>
                  </a:lnTo>
                  <a:lnTo>
                    <a:pt x="515584" y="358961"/>
                  </a:lnTo>
                  <a:lnTo>
                    <a:pt x="468431" y="372079"/>
                  </a:lnTo>
                  <a:lnTo>
                    <a:pt x="422671" y="386945"/>
                  </a:lnTo>
                  <a:lnTo>
                    <a:pt x="378443" y="403521"/>
                  </a:lnTo>
                  <a:lnTo>
                    <a:pt x="335887" y="421766"/>
                  </a:lnTo>
                  <a:lnTo>
                    <a:pt x="295145" y="441643"/>
                  </a:lnTo>
                  <a:lnTo>
                    <a:pt x="256355" y="463113"/>
                  </a:lnTo>
                  <a:lnTo>
                    <a:pt x="219658" y="486135"/>
                  </a:lnTo>
                  <a:lnTo>
                    <a:pt x="185195" y="510672"/>
                  </a:lnTo>
                  <a:lnTo>
                    <a:pt x="153104" y="536685"/>
                  </a:lnTo>
                  <a:lnTo>
                    <a:pt x="123526" y="564133"/>
                  </a:lnTo>
                  <a:lnTo>
                    <a:pt x="92716" y="597510"/>
                  </a:lnTo>
                  <a:lnTo>
                    <a:pt x="66405" y="631669"/>
                  </a:lnTo>
                  <a:lnTo>
                    <a:pt x="44539" y="666475"/>
                  </a:lnTo>
                  <a:lnTo>
                    <a:pt x="27065" y="701791"/>
                  </a:lnTo>
                  <a:lnTo>
                    <a:pt x="5073" y="773408"/>
                  </a:lnTo>
                  <a:lnTo>
                    <a:pt x="0" y="845430"/>
                  </a:lnTo>
                  <a:lnTo>
                    <a:pt x="3672" y="881251"/>
                  </a:lnTo>
                  <a:lnTo>
                    <a:pt x="23165" y="951833"/>
                  </a:lnTo>
                  <a:lnTo>
                    <a:pt x="58496" y="1020091"/>
                  </a:lnTo>
                  <a:lnTo>
                    <a:pt x="81966" y="1053007"/>
                  </a:lnTo>
                  <a:lnTo>
                    <a:pt x="109233" y="1084934"/>
                  </a:lnTo>
                  <a:lnTo>
                    <a:pt x="140245" y="1115734"/>
                  </a:lnTo>
                  <a:lnTo>
                    <a:pt x="174946" y="1145271"/>
                  </a:lnTo>
                  <a:lnTo>
                    <a:pt x="213283" y="1173408"/>
                  </a:lnTo>
                  <a:lnTo>
                    <a:pt x="255202" y="1200010"/>
                  </a:lnTo>
                  <a:lnTo>
                    <a:pt x="300649" y="1224940"/>
                  </a:lnTo>
                  <a:lnTo>
                    <a:pt x="349570" y="1248061"/>
                  </a:lnTo>
                  <a:lnTo>
                    <a:pt x="401910" y="1269237"/>
                  </a:lnTo>
                  <a:lnTo>
                    <a:pt x="450018" y="1285906"/>
                  </a:lnTo>
                  <a:lnTo>
                    <a:pt x="499141" y="1300450"/>
                  </a:lnTo>
                  <a:lnTo>
                    <a:pt x="549127" y="1312889"/>
                  </a:lnTo>
                  <a:lnTo>
                    <a:pt x="599823" y="1323247"/>
                  </a:lnTo>
                  <a:lnTo>
                    <a:pt x="651078" y="1331547"/>
                  </a:lnTo>
                  <a:lnTo>
                    <a:pt x="702739" y="1337810"/>
                  </a:lnTo>
                  <a:lnTo>
                    <a:pt x="754653" y="1342058"/>
                  </a:lnTo>
                  <a:lnTo>
                    <a:pt x="806668" y="1344315"/>
                  </a:lnTo>
                  <a:lnTo>
                    <a:pt x="858631" y="1344602"/>
                  </a:lnTo>
                  <a:lnTo>
                    <a:pt x="910390" y="1342942"/>
                  </a:lnTo>
                  <a:lnTo>
                    <a:pt x="961793" y="1339357"/>
                  </a:lnTo>
                  <a:lnTo>
                    <a:pt x="1012686" y="1333870"/>
                  </a:lnTo>
                  <a:lnTo>
                    <a:pt x="1062919" y="1326502"/>
                  </a:lnTo>
                  <a:lnTo>
                    <a:pt x="1112337" y="1317277"/>
                  </a:lnTo>
                  <a:lnTo>
                    <a:pt x="1160789" y="1306216"/>
                  </a:lnTo>
                  <a:lnTo>
                    <a:pt x="1208123" y="1293342"/>
                  </a:lnTo>
                  <a:lnTo>
                    <a:pt x="1254185" y="1278677"/>
                  </a:lnTo>
                  <a:lnTo>
                    <a:pt x="1298823" y="1262243"/>
                  </a:lnTo>
                  <a:lnTo>
                    <a:pt x="1341886" y="1244063"/>
                  </a:lnTo>
                  <a:lnTo>
                    <a:pt x="1383220" y="1224160"/>
                  </a:lnTo>
                  <a:lnTo>
                    <a:pt x="1422673" y="1202554"/>
                  </a:lnTo>
                  <a:lnTo>
                    <a:pt x="1460093" y="1179270"/>
                  </a:lnTo>
                  <a:lnTo>
                    <a:pt x="1495326" y="1154329"/>
                  </a:lnTo>
                  <a:lnTo>
                    <a:pt x="1528222" y="1127753"/>
                  </a:lnTo>
                  <a:lnTo>
                    <a:pt x="1558626" y="1099565"/>
                  </a:lnTo>
                  <a:lnTo>
                    <a:pt x="1589436" y="1066189"/>
                  </a:lnTo>
                  <a:lnTo>
                    <a:pt x="1615748" y="1032030"/>
                  </a:lnTo>
                  <a:lnTo>
                    <a:pt x="1637613" y="997224"/>
                  </a:lnTo>
                  <a:lnTo>
                    <a:pt x="1655088" y="961908"/>
                  </a:lnTo>
                  <a:lnTo>
                    <a:pt x="1677079" y="890291"/>
                  </a:lnTo>
                  <a:lnTo>
                    <a:pt x="1682153" y="818269"/>
                  </a:lnTo>
                  <a:lnTo>
                    <a:pt x="1678481" y="782448"/>
                  </a:lnTo>
                  <a:lnTo>
                    <a:pt x="1658988" y="711866"/>
                  </a:lnTo>
                  <a:lnTo>
                    <a:pt x="1623657" y="643608"/>
                  </a:lnTo>
                  <a:lnTo>
                    <a:pt x="1600187" y="610692"/>
                  </a:lnTo>
                  <a:lnTo>
                    <a:pt x="1572919" y="578765"/>
                  </a:lnTo>
                  <a:lnTo>
                    <a:pt x="1541908" y="547965"/>
                  </a:lnTo>
                  <a:lnTo>
                    <a:pt x="1507207" y="518428"/>
                  </a:lnTo>
                  <a:lnTo>
                    <a:pt x="1468869" y="490291"/>
                  </a:lnTo>
                  <a:lnTo>
                    <a:pt x="1426951" y="463689"/>
                  </a:lnTo>
                  <a:lnTo>
                    <a:pt x="1381504" y="438759"/>
                  </a:lnTo>
                  <a:lnTo>
                    <a:pt x="1332583" y="415638"/>
                  </a:lnTo>
                  <a:lnTo>
                    <a:pt x="1280242" y="394461"/>
                  </a:lnTo>
                  <a:lnTo>
                    <a:pt x="13504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063661" y="3746246"/>
              <a:ext cx="1682750" cy="1344930"/>
            </a:xfrm>
            <a:custGeom>
              <a:avLst/>
              <a:gdLst/>
              <a:ahLst/>
              <a:cxnLst/>
              <a:rect l="l" t="t" r="r" b="b"/>
              <a:pathLst>
                <a:path w="1682750" h="1344929">
                  <a:moveTo>
                    <a:pt x="1350473" y="0"/>
                  </a:moveTo>
                  <a:lnTo>
                    <a:pt x="1280242" y="394461"/>
                  </a:lnTo>
                  <a:lnTo>
                    <a:pt x="1332583" y="415638"/>
                  </a:lnTo>
                  <a:lnTo>
                    <a:pt x="1381504" y="438759"/>
                  </a:lnTo>
                  <a:lnTo>
                    <a:pt x="1426951" y="463689"/>
                  </a:lnTo>
                  <a:lnTo>
                    <a:pt x="1468869" y="490291"/>
                  </a:lnTo>
                  <a:lnTo>
                    <a:pt x="1507207" y="518428"/>
                  </a:lnTo>
                  <a:lnTo>
                    <a:pt x="1541908" y="547965"/>
                  </a:lnTo>
                  <a:lnTo>
                    <a:pt x="1572919" y="578765"/>
                  </a:lnTo>
                  <a:lnTo>
                    <a:pt x="1600187" y="610692"/>
                  </a:lnTo>
                  <a:lnTo>
                    <a:pt x="1623657" y="643608"/>
                  </a:lnTo>
                  <a:lnTo>
                    <a:pt x="1643275" y="677379"/>
                  </a:lnTo>
                  <a:lnTo>
                    <a:pt x="1670741" y="746935"/>
                  </a:lnTo>
                  <a:lnTo>
                    <a:pt x="1682153" y="818269"/>
                  </a:lnTo>
                  <a:lnTo>
                    <a:pt x="1681704" y="854262"/>
                  </a:lnTo>
                  <a:lnTo>
                    <a:pt x="1668225" y="926218"/>
                  </a:lnTo>
                  <a:lnTo>
                    <a:pt x="1637613" y="997224"/>
                  </a:lnTo>
                  <a:lnTo>
                    <a:pt x="1615748" y="1032030"/>
                  </a:lnTo>
                  <a:lnTo>
                    <a:pt x="1589436" y="1066189"/>
                  </a:lnTo>
                  <a:lnTo>
                    <a:pt x="1558626" y="1099565"/>
                  </a:lnTo>
                  <a:lnTo>
                    <a:pt x="1528222" y="1127753"/>
                  </a:lnTo>
                  <a:lnTo>
                    <a:pt x="1495326" y="1154329"/>
                  </a:lnTo>
                  <a:lnTo>
                    <a:pt x="1460093" y="1179270"/>
                  </a:lnTo>
                  <a:lnTo>
                    <a:pt x="1422673" y="1202554"/>
                  </a:lnTo>
                  <a:lnTo>
                    <a:pt x="1383220" y="1224160"/>
                  </a:lnTo>
                  <a:lnTo>
                    <a:pt x="1341886" y="1244063"/>
                  </a:lnTo>
                  <a:lnTo>
                    <a:pt x="1298823" y="1262243"/>
                  </a:lnTo>
                  <a:lnTo>
                    <a:pt x="1254185" y="1278677"/>
                  </a:lnTo>
                  <a:lnTo>
                    <a:pt x="1208123" y="1293342"/>
                  </a:lnTo>
                  <a:lnTo>
                    <a:pt x="1160789" y="1306216"/>
                  </a:lnTo>
                  <a:lnTo>
                    <a:pt x="1112337" y="1317277"/>
                  </a:lnTo>
                  <a:lnTo>
                    <a:pt x="1062919" y="1326502"/>
                  </a:lnTo>
                  <a:lnTo>
                    <a:pt x="1012686" y="1333870"/>
                  </a:lnTo>
                  <a:lnTo>
                    <a:pt x="961793" y="1339357"/>
                  </a:lnTo>
                  <a:lnTo>
                    <a:pt x="910390" y="1342942"/>
                  </a:lnTo>
                  <a:lnTo>
                    <a:pt x="858631" y="1344602"/>
                  </a:lnTo>
                  <a:lnTo>
                    <a:pt x="806668" y="1344315"/>
                  </a:lnTo>
                  <a:lnTo>
                    <a:pt x="754653" y="1342058"/>
                  </a:lnTo>
                  <a:lnTo>
                    <a:pt x="702739" y="1337810"/>
                  </a:lnTo>
                  <a:lnTo>
                    <a:pt x="651078" y="1331547"/>
                  </a:lnTo>
                  <a:lnTo>
                    <a:pt x="599823" y="1323247"/>
                  </a:lnTo>
                  <a:lnTo>
                    <a:pt x="549127" y="1312889"/>
                  </a:lnTo>
                  <a:lnTo>
                    <a:pt x="499141" y="1300450"/>
                  </a:lnTo>
                  <a:lnTo>
                    <a:pt x="450018" y="1285906"/>
                  </a:lnTo>
                  <a:lnTo>
                    <a:pt x="401910" y="1269237"/>
                  </a:lnTo>
                  <a:lnTo>
                    <a:pt x="349570" y="1248061"/>
                  </a:lnTo>
                  <a:lnTo>
                    <a:pt x="300649" y="1224940"/>
                  </a:lnTo>
                  <a:lnTo>
                    <a:pt x="255202" y="1200010"/>
                  </a:lnTo>
                  <a:lnTo>
                    <a:pt x="213283" y="1173408"/>
                  </a:lnTo>
                  <a:lnTo>
                    <a:pt x="174946" y="1145271"/>
                  </a:lnTo>
                  <a:lnTo>
                    <a:pt x="140245" y="1115734"/>
                  </a:lnTo>
                  <a:lnTo>
                    <a:pt x="109233" y="1084934"/>
                  </a:lnTo>
                  <a:lnTo>
                    <a:pt x="81966" y="1053007"/>
                  </a:lnTo>
                  <a:lnTo>
                    <a:pt x="58496" y="1020091"/>
                  </a:lnTo>
                  <a:lnTo>
                    <a:pt x="38877" y="986320"/>
                  </a:lnTo>
                  <a:lnTo>
                    <a:pt x="11411" y="916764"/>
                  </a:lnTo>
                  <a:lnTo>
                    <a:pt x="0" y="845430"/>
                  </a:lnTo>
                  <a:lnTo>
                    <a:pt x="449" y="809437"/>
                  </a:lnTo>
                  <a:lnTo>
                    <a:pt x="13927" y="737481"/>
                  </a:lnTo>
                  <a:lnTo>
                    <a:pt x="44539" y="666475"/>
                  </a:lnTo>
                  <a:lnTo>
                    <a:pt x="66405" y="631669"/>
                  </a:lnTo>
                  <a:lnTo>
                    <a:pt x="92716" y="597510"/>
                  </a:lnTo>
                  <a:lnTo>
                    <a:pt x="123526" y="564133"/>
                  </a:lnTo>
                  <a:lnTo>
                    <a:pt x="153104" y="536685"/>
                  </a:lnTo>
                  <a:lnTo>
                    <a:pt x="185195" y="510672"/>
                  </a:lnTo>
                  <a:lnTo>
                    <a:pt x="219658" y="486135"/>
                  </a:lnTo>
                  <a:lnTo>
                    <a:pt x="256355" y="463113"/>
                  </a:lnTo>
                  <a:lnTo>
                    <a:pt x="295145" y="441643"/>
                  </a:lnTo>
                  <a:lnTo>
                    <a:pt x="335887" y="421766"/>
                  </a:lnTo>
                  <a:lnTo>
                    <a:pt x="378443" y="403521"/>
                  </a:lnTo>
                  <a:lnTo>
                    <a:pt x="422671" y="386945"/>
                  </a:lnTo>
                  <a:lnTo>
                    <a:pt x="468431" y="372079"/>
                  </a:lnTo>
                  <a:lnTo>
                    <a:pt x="515584" y="358961"/>
                  </a:lnTo>
                  <a:lnTo>
                    <a:pt x="563989" y="347631"/>
                  </a:lnTo>
                  <a:lnTo>
                    <a:pt x="613507" y="338126"/>
                  </a:lnTo>
                  <a:lnTo>
                    <a:pt x="663997" y="330488"/>
                  </a:lnTo>
                  <a:lnTo>
                    <a:pt x="715319" y="324753"/>
                  </a:lnTo>
                  <a:lnTo>
                    <a:pt x="767332" y="320961"/>
                  </a:lnTo>
                  <a:lnTo>
                    <a:pt x="819898" y="319152"/>
                  </a:lnTo>
                  <a:lnTo>
                    <a:pt x="872876" y="319364"/>
                  </a:lnTo>
                  <a:lnTo>
                    <a:pt x="926125" y="321637"/>
                  </a:lnTo>
                  <a:lnTo>
                    <a:pt x="979506" y="326008"/>
                  </a:lnTo>
                  <a:lnTo>
                    <a:pt x="1350473" y="0"/>
                  </a:lnTo>
                  <a:close/>
                </a:path>
              </a:pathLst>
            </a:custGeom>
            <a:ln w="19050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5260085" y="4160596"/>
            <a:ext cx="1463040" cy="8794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Times New Roman"/>
                <a:cs typeface="Times New Roman"/>
              </a:rPr>
              <a:t>Khu</a:t>
            </a:r>
            <a:r>
              <a:rPr dirty="0" sz="2800" spc="-85">
                <a:latin typeface="Times New Roman"/>
                <a:cs typeface="Times New Roman"/>
              </a:rPr>
              <a:t> </a:t>
            </a:r>
            <a:r>
              <a:rPr dirty="0" sz="2800" spc="114">
                <a:latin typeface="Times New Roman"/>
                <a:cs typeface="Times New Roman"/>
              </a:rPr>
              <a:t>rừng</a:t>
            </a:r>
            <a:endParaRPr sz="2800">
              <a:latin typeface="Times New Roman"/>
              <a:cs typeface="Times New Roman"/>
            </a:endParaRPr>
          </a:p>
          <a:p>
            <a:pPr algn="ctr" marL="76835">
              <a:lnSpc>
                <a:spcPct val="100000"/>
              </a:lnSpc>
              <a:spcBef>
                <a:spcPts val="5"/>
              </a:spcBef>
            </a:pPr>
            <a:r>
              <a:rPr dirty="0" sz="2800">
                <a:latin typeface="Times New Roman"/>
                <a:cs typeface="Times New Roman"/>
              </a:rPr>
              <a:t>kì</a:t>
            </a:r>
            <a:r>
              <a:rPr dirty="0" sz="2800" spc="-25">
                <a:latin typeface="Times New Roman"/>
                <a:cs typeface="Times New Roman"/>
              </a:rPr>
              <a:t> </a:t>
            </a:r>
            <a:r>
              <a:rPr dirty="0" sz="2800" spc="45">
                <a:latin typeface="Times New Roman"/>
                <a:cs typeface="Times New Roman"/>
              </a:rPr>
              <a:t>bí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006331" y="2868427"/>
            <a:ext cx="2216150" cy="1181100"/>
            <a:chOff x="9006331" y="2868427"/>
            <a:chExt cx="2216150" cy="1181100"/>
          </a:xfrm>
        </p:grpSpPr>
        <p:sp>
          <p:nvSpPr>
            <p:cNvPr id="15" name="object 15" descr=""/>
            <p:cNvSpPr/>
            <p:nvPr/>
          </p:nvSpPr>
          <p:spPr>
            <a:xfrm>
              <a:off x="9015856" y="2877952"/>
              <a:ext cx="2197100" cy="1162050"/>
            </a:xfrm>
            <a:custGeom>
              <a:avLst/>
              <a:gdLst/>
              <a:ahLst/>
              <a:cxnLst/>
              <a:rect l="l" t="t" r="r" b="b"/>
              <a:pathLst>
                <a:path w="2197100" h="1162050">
                  <a:moveTo>
                    <a:pt x="1355664" y="0"/>
                  </a:moveTo>
                  <a:lnTo>
                    <a:pt x="1302619" y="1411"/>
                  </a:lnTo>
                  <a:lnTo>
                    <a:pt x="1250242" y="5140"/>
                  </a:lnTo>
                  <a:lnTo>
                    <a:pt x="1198663" y="11126"/>
                  </a:lnTo>
                  <a:lnTo>
                    <a:pt x="1148009" y="19308"/>
                  </a:lnTo>
                  <a:lnTo>
                    <a:pt x="1098410" y="29624"/>
                  </a:lnTo>
                  <a:lnTo>
                    <a:pt x="1049994" y="42014"/>
                  </a:lnTo>
                  <a:lnTo>
                    <a:pt x="1002890" y="56418"/>
                  </a:lnTo>
                  <a:lnTo>
                    <a:pt x="957227" y="72773"/>
                  </a:lnTo>
                  <a:lnTo>
                    <a:pt x="913132" y="91019"/>
                  </a:lnTo>
                  <a:lnTo>
                    <a:pt x="870736" y="111095"/>
                  </a:lnTo>
                  <a:lnTo>
                    <a:pt x="830167" y="132940"/>
                  </a:lnTo>
                  <a:lnTo>
                    <a:pt x="791553" y="156494"/>
                  </a:lnTo>
                  <a:lnTo>
                    <a:pt x="755023" y="181694"/>
                  </a:lnTo>
                  <a:lnTo>
                    <a:pt x="720706" y="208481"/>
                  </a:lnTo>
                  <a:lnTo>
                    <a:pt x="688730" y="236793"/>
                  </a:lnTo>
                  <a:lnTo>
                    <a:pt x="659225" y="266569"/>
                  </a:lnTo>
                  <a:lnTo>
                    <a:pt x="632318" y="297748"/>
                  </a:lnTo>
                  <a:lnTo>
                    <a:pt x="608139" y="330270"/>
                  </a:lnTo>
                  <a:lnTo>
                    <a:pt x="586817" y="364073"/>
                  </a:lnTo>
                  <a:lnTo>
                    <a:pt x="568479" y="399096"/>
                  </a:lnTo>
                  <a:lnTo>
                    <a:pt x="553255" y="435280"/>
                  </a:lnTo>
                  <a:lnTo>
                    <a:pt x="541274" y="472561"/>
                  </a:lnTo>
                  <a:lnTo>
                    <a:pt x="0" y="584956"/>
                  </a:lnTo>
                  <a:lnTo>
                    <a:pt x="542798" y="694176"/>
                  </a:lnTo>
                  <a:lnTo>
                    <a:pt x="555662" y="732359"/>
                  </a:lnTo>
                  <a:lnTo>
                    <a:pt x="572030" y="769506"/>
                  </a:lnTo>
                  <a:lnTo>
                    <a:pt x="591774" y="805530"/>
                  </a:lnTo>
                  <a:lnTo>
                    <a:pt x="614765" y="840342"/>
                  </a:lnTo>
                  <a:lnTo>
                    <a:pt x="640877" y="873854"/>
                  </a:lnTo>
                  <a:lnTo>
                    <a:pt x="669981" y="905979"/>
                  </a:lnTo>
                  <a:lnTo>
                    <a:pt x="701950" y="936629"/>
                  </a:lnTo>
                  <a:lnTo>
                    <a:pt x="736655" y="965715"/>
                  </a:lnTo>
                  <a:lnTo>
                    <a:pt x="773969" y="993150"/>
                  </a:lnTo>
                  <a:lnTo>
                    <a:pt x="813765" y="1018846"/>
                  </a:lnTo>
                  <a:lnTo>
                    <a:pt x="855914" y="1042714"/>
                  </a:lnTo>
                  <a:lnTo>
                    <a:pt x="900288" y="1064668"/>
                  </a:lnTo>
                  <a:lnTo>
                    <a:pt x="946761" y="1084619"/>
                  </a:lnTo>
                  <a:lnTo>
                    <a:pt x="995203" y="1102478"/>
                  </a:lnTo>
                  <a:lnTo>
                    <a:pt x="1045488" y="1118159"/>
                  </a:lnTo>
                  <a:lnTo>
                    <a:pt x="1097488" y="1131573"/>
                  </a:lnTo>
                  <a:lnTo>
                    <a:pt x="1151074" y="1142632"/>
                  </a:lnTo>
                  <a:lnTo>
                    <a:pt x="1206119" y="1151249"/>
                  </a:lnTo>
                  <a:lnTo>
                    <a:pt x="1260397" y="1157156"/>
                  </a:lnTo>
                  <a:lnTo>
                    <a:pt x="1314392" y="1160563"/>
                  </a:lnTo>
                  <a:lnTo>
                    <a:pt x="1367977" y="1161531"/>
                  </a:lnTo>
                  <a:lnTo>
                    <a:pt x="1421022" y="1160119"/>
                  </a:lnTo>
                  <a:lnTo>
                    <a:pt x="1473399" y="1156390"/>
                  </a:lnTo>
                  <a:lnTo>
                    <a:pt x="1524978" y="1150404"/>
                  </a:lnTo>
                  <a:lnTo>
                    <a:pt x="1575632" y="1142222"/>
                  </a:lnTo>
                  <a:lnTo>
                    <a:pt x="1625231" y="1131906"/>
                  </a:lnTo>
                  <a:lnTo>
                    <a:pt x="1673647" y="1119516"/>
                  </a:lnTo>
                  <a:lnTo>
                    <a:pt x="1720751" y="1105112"/>
                  </a:lnTo>
                  <a:lnTo>
                    <a:pt x="1766414" y="1088757"/>
                  </a:lnTo>
                  <a:lnTo>
                    <a:pt x="1810509" y="1070511"/>
                  </a:lnTo>
                  <a:lnTo>
                    <a:pt x="1852905" y="1050435"/>
                  </a:lnTo>
                  <a:lnTo>
                    <a:pt x="1893474" y="1028590"/>
                  </a:lnTo>
                  <a:lnTo>
                    <a:pt x="1932088" y="1005036"/>
                  </a:lnTo>
                  <a:lnTo>
                    <a:pt x="1968618" y="979836"/>
                  </a:lnTo>
                  <a:lnTo>
                    <a:pt x="2002935" y="953049"/>
                  </a:lnTo>
                  <a:lnTo>
                    <a:pt x="2034911" y="924738"/>
                  </a:lnTo>
                  <a:lnTo>
                    <a:pt x="2064416" y="894961"/>
                  </a:lnTo>
                  <a:lnTo>
                    <a:pt x="2091323" y="863782"/>
                  </a:lnTo>
                  <a:lnTo>
                    <a:pt x="2115502" y="831260"/>
                  </a:lnTo>
                  <a:lnTo>
                    <a:pt x="2136824" y="797457"/>
                  </a:lnTo>
                  <a:lnTo>
                    <a:pt x="2155162" y="762434"/>
                  </a:lnTo>
                  <a:lnTo>
                    <a:pt x="2170386" y="726251"/>
                  </a:lnTo>
                  <a:lnTo>
                    <a:pt x="2182368" y="688969"/>
                  </a:lnTo>
                  <a:lnTo>
                    <a:pt x="2191133" y="649659"/>
                  </a:lnTo>
                  <a:lnTo>
                    <a:pt x="2196001" y="610567"/>
                  </a:lnTo>
                  <a:lnTo>
                    <a:pt x="2197071" y="571796"/>
                  </a:lnTo>
                  <a:lnTo>
                    <a:pt x="2194441" y="533445"/>
                  </a:lnTo>
                  <a:lnTo>
                    <a:pt x="2188211" y="495615"/>
                  </a:lnTo>
                  <a:lnTo>
                    <a:pt x="2178480" y="458408"/>
                  </a:lnTo>
                  <a:lnTo>
                    <a:pt x="2165347" y="421925"/>
                  </a:lnTo>
                  <a:lnTo>
                    <a:pt x="2148910" y="386267"/>
                  </a:lnTo>
                  <a:lnTo>
                    <a:pt x="2129269" y="351534"/>
                  </a:lnTo>
                  <a:lnTo>
                    <a:pt x="2106524" y="317828"/>
                  </a:lnTo>
                  <a:lnTo>
                    <a:pt x="2080772" y="285249"/>
                  </a:lnTo>
                  <a:lnTo>
                    <a:pt x="2052113" y="253899"/>
                  </a:lnTo>
                  <a:lnTo>
                    <a:pt x="2020647" y="223878"/>
                  </a:lnTo>
                  <a:lnTo>
                    <a:pt x="1986471" y="195288"/>
                  </a:lnTo>
                  <a:lnTo>
                    <a:pt x="1949686" y="168229"/>
                  </a:lnTo>
                  <a:lnTo>
                    <a:pt x="1910390" y="142803"/>
                  </a:lnTo>
                  <a:lnTo>
                    <a:pt x="1868682" y="119110"/>
                  </a:lnTo>
                  <a:lnTo>
                    <a:pt x="1824662" y="97252"/>
                  </a:lnTo>
                  <a:lnTo>
                    <a:pt x="1778428" y="77329"/>
                  </a:lnTo>
                  <a:lnTo>
                    <a:pt x="1730080" y="59443"/>
                  </a:lnTo>
                  <a:lnTo>
                    <a:pt x="1679716" y="43694"/>
                  </a:lnTo>
                  <a:lnTo>
                    <a:pt x="1627436" y="30183"/>
                  </a:lnTo>
                  <a:lnTo>
                    <a:pt x="1573338" y="19012"/>
                  </a:lnTo>
                  <a:lnTo>
                    <a:pt x="1517523" y="10281"/>
                  </a:lnTo>
                  <a:lnTo>
                    <a:pt x="1463244" y="4374"/>
                  </a:lnTo>
                  <a:lnTo>
                    <a:pt x="1409249" y="967"/>
                  </a:lnTo>
                  <a:lnTo>
                    <a:pt x="1355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015856" y="2877952"/>
              <a:ext cx="2197100" cy="1162050"/>
            </a:xfrm>
            <a:custGeom>
              <a:avLst/>
              <a:gdLst/>
              <a:ahLst/>
              <a:cxnLst/>
              <a:rect l="l" t="t" r="r" b="b"/>
              <a:pathLst>
                <a:path w="2197100" h="1162050">
                  <a:moveTo>
                    <a:pt x="0" y="584956"/>
                  </a:moveTo>
                  <a:lnTo>
                    <a:pt x="541274" y="472561"/>
                  </a:lnTo>
                  <a:lnTo>
                    <a:pt x="553255" y="435280"/>
                  </a:lnTo>
                  <a:lnTo>
                    <a:pt x="568479" y="399096"/>
                  </a:lnTo>
                  <a:lnTo>
                    <a:pt x="586817" y="364073"/>
                  </a:lnTo>
                  <a:lnTo>
                    <a:pt x="608139" y="330270"/>
                  </a:lnTo>
                  <a:lnTo>
                    <a:pt x="632318" y="297748"/>
                  </a:lnTo>
                  <a:lnTo>
                    <a:pt x="659225" y="266569"/>
                  </a:lnTo>
                  <a:lnTo>
                    <a:pt x="688730" y="236793"/>
                  </a:lnTo>
                  <a:lnTo>
                    <a:pt x="720706" y="208481"/>
                  </a:lnTo>
                  <a:lnTo>
                    <a:pt x="755023" y="181694"/>
                  </a:lnTo>
                  <a:lnTo>
                    <a:pt x="791553" y="156494"/>
                  </a:lnTo>
                  <a:lnTo>
                    <a:pt x="830167" y="132940"/>
                  </a:lnTo>
                  <a:lnTo>
                    <a:pt x="870736" y="111095"/>
                  </a:lnTo>
                  <a:lnTo>
                    <a:pt x="913132" y="91019"/>
                  </a:lnTo>
                  <a:lnTo>
                    <a:pt x="957227" y="72773"/>
                  </a:lnTo>
                  <a:lnTo>
                    <a:pt x="1002890" y="56418"/>
                  </a:lnTo>
                  <a:lnTo>
                    <a:pt x="1049994" y="42014"/>
                  </a:lnTo>
                  <a:lnTo>
                    <a:pt x="1098410" y="29624"/>
                  </a:lnTo>
                  <a:lnTo>
                    <a:pt x="1148009" y="19308"/>
                  </a:lnTo>
                  <a:lnTo>
                    <a:pt x="1198663" y="11126"/>
                  </a:lnTo>
                  <a:lnTo>
                    <a:pt x="1250242" y="5140"/>
                  </a:lnTo>
                  <a:lnTo>
                    <a:pt x="1302619" y="1411"/>
                  </a:lnTo>
                  <a:lnTo>
                    <a:pt x="1355664" y="0"/>
                  </a:lnTo>
                  <a:lnTo>
                    <a:pt x="1409249" y="967"/>
                  </a:lnTo>
                  <a:lnTo>
                    <a:pt x="1463244" y="4374"/>
                  </a:lnTo>
                  <a:lnTo>
                    <a:pt x="1517523" y="10281"/>
                  </a:lnTo>
                  <a:lnTo>
                    <a:pt x="1573338" y="19012"/>
                  </a:lnTo>
                  <a:lnTo>
                    <a:pt x="1627436" y="30183"/>
                  </a:lnTo>
                  <a:lnTo>
                    <a:pt x="1679716" y="43694"/>
                  </a:lnTo>
                  <a:lnTo>
                    <a:pt x="1730080" y="59443"/>
                  </a:lnTo>
                  <a:lnTo>
                    <a:pt x="1778428" y="77329"/>
                  </a:lnTo>
                  <a:lnTo>
                    <a:pt x="1824662" y="97252"/>
                  </a:lnTo>
                  <a:lnTo>
                    <a:pt x="1868682" y="119110"/>
                  </a:lnTo>
                  <a:lnTo>
                    <a:pt x="1910390" y="142803"/>
                  </a:lnTo>
                  <a:lnTo>
                    <a:pt x="1949686" y="168229"/>
                  </a:lnTo>
                  <a:lnTo>
                    <a:pt x="1986471" y="195288"/>
                  </a:lnTo>
                  <a:lnTo>
                    <a:pt x="2020647" y="223878"/>
                  </a:lnTo>
                  <a:lnTo>
                    <a:pt x="2052113" y="253899"/>
                  </a:lnTo>
                  <a:lnTo>
                    <a:pt x="2080772" y="285249"/>
                  </a:lnTo>
                  <a:lnTo>
                    <a:pt x="2106524" y="317828"/>
                  </a:lnTo>
                  <a:lnTo>
                    <a:pt x="2129269" y="351534"/>
                  </a:lnTo>
                  <a:lnTo>
                    <a:pt x="2148910" y="386267"/>
                  </a:lnTo>
                  <a:lnTo>
                    <a:pt x="2165347" y="421925"/>
                  </a:lnTo>
                  <a:lnTo>
                    <a:pt x="2178480" y="458408"/>
                  </a:lnTo>
                  <a:lnTo>
                    <a:pt x="2188211" y="495615"/>
                  </a:lnTo>
                  <a:lnTo>
                    <a:pt x="2194441" y="533445"/>
                  </a:lnTo>
                  <a:lnTo>
                    <a:pt x="2197071" y="571796"/>
                  </a:lnTo>
                  <a:lnTo>
                    <a:pt x="2196001" y="610567"/>
                  </a:lnTo>
                  <a:lnTo>
                    <a:pt x="2191133" y="649659"/>
                  </a:lnTo>
                  <a:lnTo>
                    <a:pt x="2182368" y="688969"/>
                  </a:lnTo>
                  <a:lnTo>
                    <a:pt x="2170386" y="726251"/>
                  </a:lnTo>
                  <a:lnTo>
                    <a:pt x="2155162" y="762434"/>
                  </a:lnTo>
                  <a:lnTo>
                    <a:pt x="2136824" y="797457"/>
                  </a:lnTo>
                  <a:lnTo>
                    <a:pt x="2115502" y="831260"/>
                  </a:lnTo>
                  <a:lnTo>
                    <a:pt x="2091323" y="863782"/>
                  </a:lnTo>
                  <a:lnTo>
                    <a:pt x="2064416" y="894961"/>
                  </a:lnTo>
                  <a:lnTo>
                    <a:pt x="2034911" y="924738"/>
                  </a:lnTo>
                  <a:lnTo>
                    <a:pt x="2002935" y="953049"/>
                  </a:lnTo>
                  <a:lnTo>
                    <a:pt x="1968618" y="979836"/>
                  </a:lnTo>
                  <a:lnTo>
                    <a:pt x="1932088" y="1005036"/>
                  </a:lnTo>
                  <a:lnTo>
                    <a:pt x="1893474" y="1028590"/>
                  </a:lnTo>
                  <a:lnTo>
                    <a:pt x="1852905" y="1050435"/>
                  </a:lnTo>
                  <a:lnTo>
                    <a:pt x="1810509" y="1070511"/>
                  </a:lnTo>
                  <a:lnTo>
                    <a:pt x="1766414" y="1088757"/>
                  </a:lnTo>
                  <a:lnTo>
                    <a:pt x="1720751" y="1105112"/>
                  </a:lnTo>
                  <a:lnTo>
                    <a:pt x="1673647" y="1119516"/>
                  </a:lnTo>
                  <a:lnTo>
                    <a:pt x="1625231" y="1131906"/>
                  </a:lnTo>
                  <a:lnTo>
                    <a:pt x="1575632" y="1142222"/>
                  </a:lnTo>
                  <a:lnTo>
                    <a:pt x="1524978" y="1150404"/>
                  </a:lnTo>
                  <a:lnTo>
                    <a:pt x="1473399" y="1156390"/>
                  </a:lnTo>
                  <a:lnTo>
                    <a:pt x="1421022" y="1160119"/>
                  </a:lnTo>
                  <a:lnTo>
                    <a:pt x="1367977" y="1161531"/>
                  </a:lnTo>
                  <a:lnTo>
                    <a:pt x="1314392" y="1160563"/>
                  </a:lnTo>
                  <a:lnTo>
                    <a:pt x="1260397" y="1157156"/>
                  </a:lnTo>
                  <a:lnTo>
                    <a:pt x="1206119" y="1151249"/>
                  </a:lnTo>
                  <a:lnTo>
                    <a:pt x="1151074" y="1142632"/>
                  </a:lnTo>
                  <a:lnTo>
                    <a:pt x="1097488" y="1131573"/>
                  </a:lnTo>
                  <a:lnTo>
                    <a:pt x="1045488" y="1118159"/>
                  </a:lnTo>
                  <a:lnTo>
                    <a:pt x="995203" y="1102478"/>
                  </a:lnTo>
                  <a:lnTo>
                    <a:pt x="946761" y="1084619"/>
                  </a:lnTo>
                  <a:lnTo>
                    <a:pt x="900288" y="1064668"/>
                  </a:lnTo>
                  <a:lnTo>
                    <a:pt x="855914" y="1042714"/>
                  </a:lnTo>
                  <a:lnTo>
                    <a:pt x="813765" y="1018846"/>
                  </a:lnTo>
                  <a:lnTo>
                    <a:pt x="773969" y="993150"/>
                  </a:lnTo>
                  <a:lnTo>
                    <a:pt x="736655" y="965715"/>
                  </a:lnTo>
                  <a:lnTo>
                    <a:pt x="701950" y="936629"/>
                  </a:lnTo>
                  <a:lnTo>
                    <a:pt x="669981" y="905979"/>
                  </a:lnTo>
                  <a:lnTo>
                    <a:pt x="640877" y="873854"/>
                  </a:lnTo>
                  <a:lnTo>
                    <a:pt x="614765" y="840342"/>
                  </a:lnTo>
                  <a:lnTo>
                    <a:pt x="591774" y="805530"/>
                  </a:lnTo>
                  <a:lnTo>
                    <a:pt x="572030" y="769506"/>
                  </a:lnTo>
                  <a:lnTo>
                    <a:pt x="555662" y="732359"/>
                  </a:lnTo>
                  <a:lnTo>
                    <a:pt x="542798" y="694176"/>
                  </a:lnTo>
                  <a:lnTo>
                    <a:pt x="0" y="584956"/>
                  </a:lnTo>
                  <a:close/>
                </a:path>
              </a:pathLst>
            </a:custGeom>
            <a:ln w="19049">
              <a:solidFill>
                <a:srgbClr val="E970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765918" y="3013710"/>
            <a:ext cx="1250315" cy="8788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Times New Roman"/>
                <a:cs typeface="Times New Roman"/>
              </a:rPr>
              <a:t>Đầm</a:t>
            </a:r>
            <a:r>
              <a:rPr dirty="0" sz="2800" spc="15">
                <a:latin typeface="Times New Roman"/>
                <a:cs typeface="Times New Roman"/>
              </a:rPr>
              <a:t> </a:t>
            </a:r>
            <a:r>
              <a:rPr dirty="0" sz="2800" spc="-25">
                <a:latin typeface="Times New Roman"/>
                <a:cs typeface="Times New Roman"/>
              </a:rPr>
              <a:t>lầy</a:t>
            </a:r>
            <a:endParaRPr sz="2800">
              <a:latin typeface="Times New Roman"/>
              <a:cs typeface="Times New Roman"/>
            </a:endParaRPr>
          </a:p>
          <a:p>
            <a:pPr marL="158750">
              <a:lnSpc>
                <a:spcPct val="100000"/>
              </a:lnSpc>
            </a:pPr>
            <a:r>
              <a:rPr dirty="0" sz="2800">
                <a:latin typeface="Times New Roman"/>
                <a:cs typeface="Times New Roman"/>
              </a:rPr>
              <a:t>cá</a:t>
            </a:r>
            <a:r>
              <a:rPr dirty="0" sz="2800" spc="10">
                <a:latin typeface="Times New Roman"/>
                <a:cs typeface="Times New Roman"/>
              </a:rPr>
              <a:t> </a:t>
            </a:r>
            <a:r>
              <a:rPr dirty="0" sz="2800" spc="90">
                <a:latin typeface="Times New Roman"/>
                <a:cs typeface="Times New Roman"/>
              </a:rPr>
              <a:t>sấu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0" y="1726692"/>
            <a:ext cx="10483850" cy="4826635"/>
            <a:chOff x="0" y="1726692"/>
            <a:chExt cx="10483850" cy="4826635"/>
          </a:xfrm>
        </p:grpSpPr>
        <p:sp>
          <p:nvSpPr>
            <p:cNvPr id="19" name="object 19" descr=""/>
            <p:cNvSpPr/>
            <p:nvPr/>
          </p:nvSpPr>
          <p:spPr>
            <a:xfrm>
              <a:off x="4082033" y="2969514"/>
              <a:ext cx="1114425" cy="1537970"/>
            </a:xfrm>
            <a:custGeom>
              <a:avLst/>
              <a:gdLst/>
              <a:ahLst/>
              <a:cxnLst/>
              <a:rect l="l" t="t" r="r" b="b"/>
              <a:pathLst>
                <a:path w="1114425" h="1537970">
                  <a:moveTo>
                    <a:pt x="0" y="1537716"/>
                  </a:moveTo>
                  <a:lnTo>
                    <a:pt x="17109" y="1531961"/>
                  </a:lnTo>
                  <a:lnTo>
                    <a:pt x="34575" y="1526825"/>
                  </a:lnTo>
                  <a:lnTo>
                    <a:pt x="51327" y="1520499"/>
                  </a:lnTo>
                  <a:lnTo>
                    <a:pt x="66293" y="1511173"/>
                  </a:lnTo>
                  <a:lnTo>
                    <a:pt x="71538" y="1502604"/>
                  </a:lnTo>
                  <a:lnTo>
                    <a:pt x="73294" y="1491678"/>
                  </a:lnTo>
                  <a:lnTo>
                    <a:pt x="74884" y="1480562"/>
                  </a:lnTo>
                  <a:lnTo>
                    <a:pt x="79628" y="1471422"/>
                  </a:lnTo>
                  <a:lnTo>
                    <a:pt x="88161" y="1465947"/>
                  </a:lnTo>
                  <a:lnTo>
                    <a:pt x="98361" y="1463151"/>
                  </a:lnTo>
                  <a:lnTo>
                    <a:pt x="109132" y="1461188"/>
                  </a:lnTo>
                  <a:lnTo>
                    <a:pt x="119379" y="1458214"/>
                  </a:lnTo>
                  <a:lnTo>
                    <a:pt x="132836" y="1451994"/>
                  </a:lnTo>
                  <a:lnTo>
                    <a:pt x="146065" y="1445323"/>
                  </a:lnTo>
                  <a:lnTo>
                    <a:pt x="159224" y="1438461"/>
                  </a:lnTo>
                  <a:lnTo>
                    <a:pt x="172465" y="1431671"/>
                  </a:lnTo>
                  <a:lnTo>
                    <a:pt x="192536" y="1411140"/>
                  </a:lnTo>
                  <a:lnTo>
                    <a:pt x="199253" y="1404968"/>
                  </a:lnTo>
                  <a:lnTo>
                    <a:pt x="201914" y="1406556"/>
                  </a:lnTo>
                  <a:lnTo>
                    <a:pt x="209813" y="1409309"/>
                  </a:lnTo>
                  <a:lnTo>
                    <a:pt x="278511" y="1391920"/>
                  </a:lnTo>
                  <a:lnTo>
                    <a:pt x="297995" y="1371631"/>
                  </a:lnTo>
                  <a:lnTo>
                    <a:pt x="305053" y="1365377"/>
                  </a:lnTo>
                  <a:lnTo>
                    <a:pt x="314444" y="1360866"/>
                  </a:lnTo>
                  <a:lnTo>
                    <a:pt x="324453" y="1357677"/>
                  </a:lnTo>
                  <a:lnTo>
                    <a:pt x="334700" y="1355036"/>
                  </a:lnTo>
                  <a:lnTo>
                    <a:pt x="344804" y="1352169"/>
                  </a:lnTo>
                  <a:lnTo>
                    <a:pt x="367343" y="1328937"/>
                  </a:lnTo>
                  <a:lnTo>
                    <a:pt x="371570" y="1325768"/>
                  </a:lnTo>
                  <a:lnTo>
                    <a:pt x="378987" y="1325862"/>
                  </a:lnTo>
                  <a:lnTo>
                    <a:pt x="411099" y="1312418"/>
                  </a:lnTo>
                  <a:lnTo>
                    <a:pt x="450976" y="1285875"/>
                  </a:lnTo>
                  <a:lnTo>
                    <a:pt x="463803" y="1272079"/>
                  </a:lnTo>
                  <a:lnTo>
                    <a:pt x="470122" y="1265104"/>
                  </a:lnTo>
                  <a:lnTo>
                    <a:pt x="507057" y="1248777"/>
                  </a:lnTo>
                  <a:lnTo>
                    <a:pt x="517270" y="1246124"/>
                  </a:lnTo>
                  <a:lnTo>
                    <a:pt x="554117" y="1235842"/>
                  </a:lnTo>
                  <a:lnTo>
                    <a:pt x="569977" y="1231864"/>
                  </a:lnTo>
                  <a:lnTo>
                    <a:pt x="572724" y="1231704"/>
                  </a:lnTo>
                  <a:lnTo>
                    <a:pt x="570236" y="1232880"/>
                  </a:lnTo>
                  <a:lnTo>
                    <a:pt x="570386" y="1232907"/>
                  </a:lnTo>
                  <a:lnTo>
                    <a:pt x="581052" y="1229302"/>
                  </a:lnTo>
                  <a:lnTo>
                    <a:pt x="610107" y="1219581"/>
                  </a:lnTo>
                  <a:lnTo>
                    <a:pt x="619890" y="1212683"/>
                  </a:lnTo>
                  <a:lnTo>
                    <a:pt x="659516" y="1189116"/>
                  </a:lnTo>
                  <a:lnTo>
                    <a:pt x="679737" y="1183322"/>
                  </a:lnTo>
                  <a:lnTo>
                    <a:pt x="689610" y="1179830"/>
                  </a:lnTo>
                  <a:lnTo>
                    <a:pt x="703083" y="1173610"/>
                  </a:lnTo>
                  <a:lnTo>
                    <a:pt x="716343" y="1166939"/>
                  </a:lnTo>
                  <a:lnTo>
                    <a:pt x="729507" y="1160077"/>
                  </a:lnTo>
                  <a:lnTo>
                    <a:pt x="742695" y="1153287"/>
                  </a:lnTo>
                  <a:lnTo>
                    <a:pt x="749182" y="1143254"/>
                  </a:lnTo>
                  <a:lnTo>
                    <a:pt x="755538" y="1133125"/>
                  </a:lnTo>
                  <a:lnTo>
                    <a:pt x="762109" y="1123140"/>
                  </a:lnTo>
                  <a:lnTo>
                    <a:pt x="769238" y="1113536"/>
                  </a:lnTo>
                  <a:lnTo>
                    <a:pt x="775868" y="1106834"/>
                  </a:lnTo>
                  <a:lnTo>
                    <a:pt x="783320" y="1100788"/>
                  </a:lnTo>
                  <a:lnTo>
                    <a:pt x="790366" y="1094480"/>
                  </a:lnTo>
                  <a:lnTo>
                    <a:pt x="795781" y="1086993"/>
                  </a:lnTo>
                  <a:lnTo>
                    <a:pt x="811417" y="1051479"/>
                  </a:lnTo>
                  <a:lnTo>
                    <a:pt x="814102" y="1036691"/>
                  </a:lnTo>
                  <a:lnTo>
                    <a:pt x="810847" y="1033764"/>
                  </a:lnTo>
                  <a:lnTo>
                    <a:pt x="808660" y="1033831"/>
                  </a:lnTo>
                  <a:lnTo>
                    <a:pt x="814552" y="1028029"/>
                  </a:lnTo>
                  <a:lnTo>
                    <a:pt x="835532" y="1007491"/>
                  </a:lnTo>
                  <a:lnTo>
                    <a:pt x="842555" y="991042"/>
                  </a:lnTo>
                  <a:lnTo>
                    <a:pt x="849804" y="974677"/>
                  </a:lnTo>
                  <a:lnTo>
                    <a:pt x="856553" y="958145"/>
                  </a:lnTo>
                  <a:lnTo>
                    <a:pt x="862076" y="941197"/>
                  </a:lnTo>
                  <a:lnTo>
                    <a:pt x="868670" y="908290"/>
                  </a:lnTo>
                  <a:lnTo>
                    <a:pt x="874347" y="868822"/>
                  </a:lnTo>
                  <a:lnTo>
                    <a:pt x="880524" y="829093"/>
                  </a:lnTo>
                  <a:lnTo>
                    <a:pt x="888618" y="795401"/>
                  </a:lnTo>
                  <a:lnTo>
                    <a:pt x="900376" y="766321"/>
                  </a:lnTo>
                  <a:lnTo>
                    <a:pt x="912383" y="746220"/>
                  </a:lnTo>
                  <a:lnTo>
                    <a:pt x="925748" y="727499"/>
                  </a:lnTo>
                  <a:lnTo>
                    <a:pt x="941577" y="702563"/>
                  </a:lnTo>
                  <a:lnTo>
                    <a:pt x="962098" y="663130"/>
                  </a:lnTo>
                  <a:lnTo>
                    <a:pt x="973597" y="628903"/>
                  </a:lnTo>
                  <a:lnTo>
                    <a:pt x="976461" y="618743"/>
                  </a:lnTo>
                  <a:lnTo>
                    <a:pt x="981455" y="609726"/>
                  </a:lnTo>
                  <a:lnTo>
                    <a:pt x="989988" y="601581"/>
                  </a:lnTo>
                  <a:lnTo>
                    <a:pt x="1000093" y="595137"/>
                  </a:lnTo>
                  <a:lnTo>
                    <a:pt x="1010816" y="589385"/>
                  </a:lnTo>
                  <a:lnTo>
                    <a:pt x="1021206" y="583311"/>
                  </a:lnTo>
                  <a:lnTo>
                    <a:pt x="1024235" y="550128"/>
                  </a:lnTo>
                  <a:lnTo>
                    <a:pt x="1027049" y="516921"/>
                  </a:lnTo>
                  <a:lnTo>
                    <a:pt x="1030243" y="483762"/>
                  </a:lnTo>
                  <a:lnTo>
                    <a:pt x="1041401" y="411200"/>
                  </a:lnTo>
                  <a:lnTo>
                    <a:pt x="1050210" y="367712"/>
                  </a:lnTo>
                  <a:lnTo>
                    <a:pt x="1060957" y="318135"/>
                  </a:lnTo>
                  <a:lnTo>
                    <a:pt x="1056679" y="278413"/>
                  </a:lnTo>
                  <a:lnTo>
                    <a:pt x="1051782" y="238680"/>
                  </a:lnTo>
                  <a:lnTo>
                    <a:pt x="1048170" y="198923"/>
                  </a:lnTo>
                  <a:lnTo>
                    <a:pt x="1047750" y="159131"/>
                  </a:lnTo>
                  <a:lnTo>
                    <a:pt x="1047468" y="122912"/>
                  </a:lnTo>
                  <a:lnTo>
                    <a:pt x="1047686" y="85312"/>
                  </a:lnTo>
                  <a:lnTo>
                    <a:pt x="1054572" y="51474"/>
                  </a:lnTo>
                  <a:lnTo>
                    <a:pt x="1074292" y="26543"/>
                  </a:lnTo>
                  <a:lnTo>
                    <a:pt x="1114043" y="0"/>
                  </a:lnTo>
                </a:path>
              </a:pathLst>
            </a:custGeom>
            <a:ln w="38099">
              <a:solidFill>
                <a:srgbClr val="FF0000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2845308"/>
              <a:ext cx="2200655" cy="3707891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1067" y="2709672"/>
              <a:ext cx="996695" cy="190042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85148" y="1726692"/>
              <a:ext cx="1298448" cy="969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6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749039"/>
            <a:ext cx="2715767" cy="3108958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2458211" y="2510027"/>
            <a:ext cx="9733915" cy="4344035"/>
            <a:chOff x="2458211" y="2510027"/>
            <a:chExt cx="9733915" cy="434403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3662" y="3546989"/>
              <a:ext cx="2528337" cy="330675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8211" y="2510027"/>
              <a:ext cx="7485888" cy="40538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97179" y="1129283"/>
            <a:ext cx="11596370" cy="5412105"/>
            <a:chOff x="297179" y="1129283"/>
            <a:chExt cx="11596370" cy="5412105"/>
          </a:xfrm>
        </p:grpSpPr>
        <p:sp>
          <p:nvSpPr>
            <p:cNvPr id="3" name="object 3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10662412" y="0"/>
                  </a:moveTo>
                  <a:lnTo>
                    <a:pt x="895616" y="0"/>
                  </a:lnTo>
                  <a:lnTo>
                    <a:pt x="848051" y="1241"/>
                  </a:lnTo>
                  <a:lnTo>
                    <a:pt x="801132" y="4924"/>
                  </a:lnTo>
                  <a:lnTo>
                    <a:pt x="754921" y="10986"/>
                  </a:lnTo>
                  <a:lnTo>
                    <a:pt x="709481" y="19366"/>
                  </a:lnTo>
                  <a:lnTo>
                    <a:pt x="664874" y="30001"/>
                  </a:lnTo>
                  <a:lnTo>
                    <a:pt x="621160" y="42831"/>
                  </a:lnTo>
                  <a:lnTo>
                    <a:pt x="578403" y="57792"/>
                  </a:lnTo>
                  <a:lnTo>
                    <a:pt x="536664" y="74824"/>
                  </a:lnTo>
                  <a:lnTo>
                    <a:pt x="496005" y="93864"/>
                  </a:lnTo>
                  <a:lnTo>
                    <a:pt x="456487" y="114850"/>
                  </a:lnTo>
                  <a:lnTo>
                    <a:pt x="418174" y="137721"/>
                  </a:lnTo>
                  <a:lnTo>
                    <a:pt x="381126" y="162415"/>
                  </a:lnTo>
                  <a:lnTo>
                    <a:pt x="345405" y="188869"/>
                  </a:lnTo>
                  <a:lnTo>
                    <a:pt x="311074" y="217022"/>
                  </a:lnTo>
                  <a:lnTo>
                    <a:pt x="278194" y="246812"/>
                  </a:lnTo>
                  <a:lnTo>
                    <a:pt x="246828" y="278178"/>
                  </a:lnTo>
                  <a:lnTo>
                    <a:pt x="217036" y="311057"/>
                  </a:lnTo>
                  <a:lnTo>
                    <a:pt x="188882" y="345387"/>
                  </a:lnTo>
                  <a:lnTo>
                    <a:pt x="162426" y="381106"/>
                  </a:lnTo>
                  <a:lnTo>
                    <a:pt x="137731" y="418154"/>
                  </a:lnTo>
                  <a:lnTo>
                    <a:pt x="114859" y="456467"/>
                  </a:lnTo>
                  <a:lnTo>
                    <a:pt x="93871" y="495984"/>
                  </a:lnTo>
                  <a:lnTo>
                    <a:pt x="74830" y="536643"/>
                  </a:lnTo>
                  <a:lnTo>
                    <a:pt x="57797" y="578382"/>
                  </a:lnTo>
                  <a:lnTo>
                    <a:pt x="42834" y="621139"/>
                  </a:lnTo>
                  <a:lnTo>
                    <a:pt x="30004" y="664853"/>
                  </a:lnTo>
                  <a:lnTo>
                    <a:pt x="19367" y="709462"/>
                  </a:lnTo>
                  <a:lnTo>
                    <a:pt x="10987" y="754903"/>
                  </a:lnTo>
                  <a:lnTo>
                    <a:pt x="4924" y="801115"/>
                  </a:lnTo>
                  <a:lnTo>
                    <a:pt x="1241" y="848036"/>
                  </a:lnTo>
                  <a:lnTo>
                    <a:pt x="0" y="895603"/>
                  </a:lnTo>
                  <a:lnTo>
                    <a:pt x="0" y="4478007"/>
                  </a:lnTo>
                  <a:lnTo>
                    <a:pt x="1241" y="4525571"/>
                  </a:lnTo>
                  <a:lnTo>
                    <a:pt x="4924" y="4572489"/>
                  </a:lnTo>
                  <a:lnTo>
                    <a:pt x="10987" y="4618699"/>
                  </a:lnTo>
                  <a:lnTo>
                    <a:pt x="19367" y="4664138"/>
                  </a:lnTo>
                  <a:lnTo>
                    <a:pt x="30004" y="4708745"/>
                  </a:lnTo>
                  <a:lnTo>
                    <a:pt x="42834" y="4752458"/>
                  </a:lnTo>
                  <a:lnTo>
                    <a:pt x="57797" y="4795215"/>
                  </a:lnTo>
                  <a:lnTo>
                    <a:pt x="74830" y="4836954"/>
                  </a:lnTo>
                  <a:lnTo>
                    <a:pt x="93871" y="4877613"/>
                  </a:lnTo>
                  <a:lnTo>
                    <a:pt x="114859" y="4917130"/>
                  </a:lnTo>
                  <a:lnTo>
                    <a:pt x="137731" y="4955444"/>
                  </a:lnTo>
                  <a:lnTo>
                    <a:pt x="162426" y="4992492"/>
                  </a:lnTo>
                  <a:lnTo>
                    <a:pt x="188882" y="5028212"/>
                  </a:lnTo>
                  <a:lnTo>
                    <a:pt x="217036" y="5062544"/>
                  </a:lnTo>
                  <a:lnTo>
                    <a:pt x="246828" y="5095424"/>
                  </a:lnTo>
                  <a:lnTo>
                    <a:pt x="278194" y="5126791"/>
                  </a:lnTo>
                  <a:lnTo>
                    <a:pt x="311074" y="5156583"/>
                  </a:lnTo>
                  <a:lnTo>
                    <a:pt x="345405" y="5184738"/>
                  </a:lnTo>
                  <a:lnTo>
                    <a:pt x="381126" y="5211194"/>
                  </a:lnTo>
                  <a:lnTo>
                    <a:pt x="418174" y="5235889"/>
                  </a:lnTo>
                  <a:lnTo>
                    <a:pt x="456487" y="5258762"/>
                  </a:lnTo>
                  <a:lnTo>
                    <a:pt x="496005" y="5279750"/>
                  </a:lnTo>
                  <a:lnTo>
                    <a:pt x="536664" y="5298791"/>
                  </a:lnTo>
                  <a:lnTo>
                    <a:pt x="578403" y="5315825"/>
                  </a:lnTo>
                  <a:lnTo>
                    <a:pt x="621160" y="5330788"/>
                  </a:lnTo>
                  <a:lnTo>
                    <a:pt x="664874" y="5343618"/>
                  </a:lnTo>
                  <a:lnTo>
                    <a:pt x="709481" y="5354255"/>
                  </a:lnTo>
                  <a:lnTo>
                    <a:pt x="754921" y="5362636"/>
                  </a:lnTo>
                  <a:lnTo>
                    <a:pt x="801132" y="5368699"/>
                  </a:lnTo>
                  <a:lnTo>
                    <a:pt x="848051" y="5372382"/>
                  </a:lnTo>
                  <a:lnTo>
                    <a:pt x="895616" y="5373624"/>
                  </a:lnTo>
                  <a:lnTo>
                    <a:pt x="10662412" y="5373624"/>
                  </a:lnTo>
                  <a:lnTo>
                    <a:pt x="10709979" y="5372382"/>
                  </a:lnTo>
                  <a:lnTo>
                    <a:pt x="10756900" y="5368699"/>
                  </a:lnTo>
                  <a:lnTo>
                    <a:pt x="10803112" y="5362636"/>
                  </a:lnTo>
                  <a:lnTo>
                    <a:pt x="10848553" y="5354255"/>
                  </a:lnTo>
                  <a:lnTo>
                    <a:pt x="10893162" y="5343618"/>
                  </a:lnTo>
                  <a:lnTo>
                    <a:pt x="10936876" y="5330788"/>
                  </a:lnTo>
                  <a:lnTo>
                    <a:pt x="10979633" y="5315825"/>
                  </a:lnTo>
                  <a:lnTo>
                    <a:pt x="11021372" y="5298791"/>
                  </a:lnTo>
                  <a:lnTo>
                    <a:pt x="11062031" y="5279750"/>
                  </a:lnTo>
                  <a:lnTo>
                    <a:pt x="11101548" y="5258762"/>
                  </a:lnTo>
                  <a:lnTo>
                    <a:pt x="11139861" y="5235889"/>
                  </a:lnTo>
                  <a:lnTo>
                    <a:pt x="11176909" y="5211194"/>
                  </a:lnTo>
                  <a:lnTo>
                    <a:pt x="11212628" y="5184738"/>
                  </a:lnTo>
                  <a:lnTo>
                    <a:pt x="11246958" y="5156583"/>
                  </a:lnTo>
                  <a:lnTo>
                    <a:pt x="11279837" y="5126791"/>
                  </a:lnTo>
                  <a:lnTo>
                    <a:pt x="11311203" y="5095424"/>
                  </a:lnTo>
                  <a:lnTo>
                    <a:pt x="11340993" y="5062544"/>
                  </a:lnTo>
                  <a:lnTo>
                    <a:pt x="11369146" y="5028212"/>
                  </a:lnTo>
                  <a:lnTo>
                    <a:pt x="11395600" y="4992492"/>
                  </a:lnTo>
                  <a:lnTo>
                    <a:pt x="11420294" y="4955444"/>
                  </a:lnTo>
                  <a:lnTo>
                    <a:pt x="11443165" y="4917130"/>
                  </a:lnTo>
                  <a:lnTo>
                    <a:pt x="11464151" y="4877613"/>
                  </a:lnTo>
                  <a:lnTo>
                    <a:pt x="11483191" y="4836954"/>
                  </a:lnTo>
                  <a:lnTo>
                    <a:pt x="11500223" y="4795215"/>
                  </a:lnTo>
                  <a:lnTo>
                    <a:pt x="11515184" y="4752458"/>
                  </a:lnTo>
                  <a:lnTo>
                    <a:pt x="11528014" y="4708745"/>
                  </a:lnTo>
                  <a:lnTo>
                    <a:pt x="11538649" y="4664138"/>
                  </a:lnTo>
                  <a:lnTo>
                    <a:pt x="11547029" y="4618699"/>
                  </a:lnTo>
                  <a:lnTo>
                    <a:pt x="11553091" y="4572489"/>
                  </a:lnTo>
                  <a:lnTo>
                    <a:pt x="11556774" y="4525571"/>
                  </a:lnTo>
                  <a:lnTo>
                    <a:pt x="11558016" y="4478007"/>
                  </a:lnTo>
                  <a:lnTo>
                    <a:pt x="11558016" y="895603"/>
                  </a:lnTo>
                  <a:lnTo>
                    <a:pt x="11556774" y="848036"/>
                  </a:lnTo>
                  <a:lnTo>
                    <a:pt x="11553091" y="801115"/>
                  </a:lnTo>
                  <a:lnTo>
                    <a:pt x="11547029" y="754903"/>
                  </a:lnTo>
                  <a:lnTo>
                    <a:pt x="11538649" y="709462"/>
                  </a:lnTo>
                  <a:lnTo>
                    <a:pt x="11528014" y="664853"/>
                  </a:lnTo>
                  <a:lnTo>
                    <a:pt x="11515184" y="621139"/>
                  </a:lnTo>
                  <a:lnTo>
                    <a:pt x="11500223" y="578382"/>
                  </a:lnTo>
                  <a:lnTo>
                    <a:pt x="11483191" y="536643"/>
                  </a:lnTo>
                  <a:lnTo>
                    <a:pt x="11464151" y="495984"/>
                  </a:lnTo>
                  <a:lnTo>
                    <a:pt x="11443165" y="456467"/>
                  </a:lnTo>
                  <a:lnTo>
                    <a:pt x="11420294" y="418154"/>
                  </a:lnTo>
                  <a:lnTo>
                    <a:pt x="11395600" y="381106"/>
                  </a:lnTo>
                  <a:lnTo>
                    <a:pt x="11369146" y="345387"/>
                  </a:lnTo>
                  <a:lnTo>
                    <a:pt x="11340993" y="311057"/>
                  </a:lnTo>
                  <a:lnTo>
                    <a:pt x="11311203" y="278178"/>
                  </a:lnTo>
                  <a:lnTo>
                    <a:pt x="11279837" y="246812"/>
                  </a:lnTo>
                  <a:lnTo>
                    <a:pt x="11246958" y="217022"/>
                  </a:lnTo>
                  <a:lnTo>
                    <a:pt x="11212628" y="188869"/>
                  </a:lnTo>
                  <a:lnTo>
                    <a:pt x="11176909" y="162415"/>
                  </a:lnTo>
                  <a:lnTo>
                    <a:pt x="11139861" y="137721"/>
                  </a:lnTo>
                  <a:lnTo>
                    <a:pt x="11101548" y="114850"/>
                  </a:lnTo>
                  <a:lnTo>
                    <a:pt x="11062031" y="93864"/>
                  </a:lnTo>
                  <a:lnTo>
                    <a:pt x="11021372" y="74824"/>
                  </a:lnTo>
                  <a:lnTo>
                    <a:pt x="10979633" y="57792"/>
                  </a:lnTo>
                  <a:lnTo>
                    <a:pt x="10936876" y="42831"/>
                  </a:lnTo>
                  <a:lnTo>
                    <a:pt x="10893162" y="30001"/>
                  </a:lnTo>
                  <a:lnTo>
                    <a:pt x="10848553" y="19366"/>
                  </a:lnTo>
                  <a:lnTo>
                    <a:pt x="10803112" y="10986"/>
                  </a:lnTo>
                  <a:lnTo>
                    <a:pt x="10756900" y="4924"/>
                  </a:lnTo>
                  <a:lnTo>
                    <a:pt x="10709979" y="1241"/>
                  </a:lnTo>
                  <a:lnTo>
                    <a:pt x="106624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16229" y="1148333"/>
              <a:ext cx="11558270" cy="5374005"/>
            </a:xfrm>
            <a:custGeom>
              <a:avLst/>
              <a:gdLst/>
              <a:ahLst/>
              <a:cxnLst/>
              <a:rect l="l" t="t" r="r" b="b"/>
              <a:pathLst>
                <a:path w="11558270" h="5374005">
                  <a:moveTo>
                    <a:pt x="0" y="895603"/>
                  </a:moveTo>
                  <a:lnTo>
                    <a:pt x="1241" y="848036"/>
                  </a:lnTo>
                  <a:lnTo>
                    <a:pt x="4924" y="801115"/>
                  </a:lnTo>
                  <a:lnTo>
                    <a:pt x="10987" y="754903"/>
                  </a:lnTo>
                  <a:lnTo>
                    <a:pt x="19367" y="709462"/>
                  </a:lnTo>
                  <a:lnTo>
                    <a:pt x="30004" y="664853"/>
                  </a:lnTo>
                  <a:lnTo>
                    <a:pt x="42834" y="621139"/>
                  </a:lnTo>
                  <a:lnTo>
                    <a:pt x="57797" y="578382"/>
                  </a:lnTo>
                  <a:lnTo>
                    <a:pt x="74830" y="536643"/>
                  </a:lnTo>
                  <a:lnTo>
                    <a:pt x="93871" y="495984"/>
                  </a:lnTo>
                  <a:lnTo>
                    <a:pt x="114859" y="456467"/>
                  </a:lnTo>
                  <a:lnTo>
                    <a:pt x="137731" y="418154"/>
                  </a:lnTo>
                  <a:lnTo>
                    <a:pt x="162426" y="381106"/>
                  </a:lnTo>
                  <a:lnTo>
                    <a:pt x="188882" y="345387"/>
                  </a:lnTo>
                  <a:lnTo>
                    <a:pt x="217036" y="311057"/>
                  </a:lnTo>
                  <a:lnTo>
                    <a:pt x="246828" y="278178"/>
                  </a:lnTo>
                  <a:lnTo>
                    <a:pt x="278194" y="246812"/>
                  </a:lnTo>
                  <a:lnTo>
                    <a:pt x="311074" y="217022"/>
                  </a:lnTo>
                  <a:lnTo>
                    <a:pt x="345405" y="188869"/>
                  </a:lnTo>
                  <a:lnTo>
                    <a:pt x="381126" y="162415"/>
                  </a:lnTo>
                  <a:lnTo>
                    <a:pt x="418174" y="137721"/>
                  </a:lnTo>
                  <a:lnTo>
                    <a:pt x="456487" y="114850"/>
                  </a:lnTo>
                  <a:lnTo>
                    <a:pt x="496005" y="93864"/>
                  </a:lnTo>
                  <a:lnTo>
                    <a:pt x="536664" y="74824"/>
                  </a:lnTo>
                  <a:lnTo>
                    <a:pt x="578403" y="57792"/>
                  </a:lnTo>
                  <a:lnTo>
                    <a:pt x="621160" y="42831"/>
                  </a:lnTo>
                  <a:lnTo>
                    <a:pt x="664874" y="30001"/>
                  </a:lnTo>
                  <a:lnTo>
                    <a:pt x="709481" y="19366"/>
                  </a:lnTo>
                  <a:lnTo>
                    <a:pt x="754921" y="10986"/>
                  </a:lnTo>
                  <a:lnTo>
                    <a:pt x="801132" y="4924"/>
                  </a:lnTo>
                  <a:lnTo>
                    <a:pt x="848051" y="1241"/>
                  </a:lnTo>
                  <a:lnTo>
                    <a:pt x="895616" y="0"/>
                  </a:lnTo>
                  <a:lnTo>
                    <a:pt x="10662412" y="0"/>
                  </a:lnTo>
                  <a:lnTo>
                    <a:pt x="10709979" y="1241"/>
                  </a:lnTo>
                  <a:lnTo>
                    <a:pt x="10756900" y="4924"/>
                  </a:lnTo>
                  <a:lnTo>
                    <a:pt x="10803112" y="10986"/>
                  </a:lnTo>
                  <a:lnTo>
                    <a:pt x="10848553" y="19366"/>
                  </a:lnTo>
                  <a:lnTo>
                    <a:pt x="10893162" y="30001"/>
                  </a:lnTo>
                  <a:lnTo>
                    <a:pt x="10936876" y="42831"/>
                  </a:lnTo>
                  <a:lnTo>
                    <a:pt x="10979633" y="57792"/>
                  </a:lnTo>
                  <a:lnTo>
                    <a:pt x="11021372" y="74824"/>
                  </a:lnTo>
                  <a:lnTo>
                    <a:pt x="11062031" y="93864"/>
                  </a:lnTo>
                  <a:lnTo>
                    <a:pt x="11101548" y="114850"/>
                  </a:lnTo>
                  <a:lnTo>
                    <a:pt x="11139861" y="137721"/>
                  </a:lnTo>
                  <a:lnTo>
                    <a:pt x="11176909" y="162415"/>
                  </a:lnTo>
                  <a:lnTo>
                    <a:pt x="11212628" y="188869"/>
                  </a:lnTo>
                  <a:lnTo>
                    <a:pt x="11246958" y="217022"/>
                  </a:lnTo>
                  <a:lnTo>
                    <a:pt x="11279837" y="246812"/>
                  </a:lnTo>
                  <a:lnTo>
                    <a:pt x="11311203" y="278178"/>
                  </a:lnTo>
                  <a:lnTo>
                    <a:pt x="11340993" y="311057"/>
                  </a:lnTo>
                  <a:lnTo>
                    <a:pt x="11369146" y="345387"/>
                  </a:lnTo>
                  <a:lnTo>
                    <a:pt x="11395600" y="381106"/>
                  </a:lnTo>
                  <a:lnTo>
                    <a:pt x="11420294" y="418154"/>
                  </a:lnTo>
                  <a:lnTo>
                    <a:pt x="11443165" y="456467"/>
                  </a:lnTo>
                  <a:lnTo>
                    <a:pt x="11464151" y="495984"/>
                  </a:lnTo>
                  <a:lnTo>
                    <a:pt x="11483191" y="536643"/>
                  </a:lnTo>
                  <a:lnTo>
                    <a:pt x="11500223" y="578382"/>
                  </a:lnTo>
                  <a:lnTo>
                    <a:pt x="11515184" y="621139"/>
                  </a:lnTo>
                  <a:lnTo>
                    <a:pt x="11528014" y="664853"/>
                  </a:lnTo>
                  <a:lnTo>
                    <a:pt x="11538649" y="709462"/>
                  </a:lnTo>
                  <a:lnTo>
                    <a:pt x="11547029" y="754903"/>
                  </a:lnTo>
                  <a:lnTo>
                    <a:pt x="11553091" y="801115"/>
                  </a:lnTo>
                  <a:lnTo>
                    <a:pt x="11556774" y="848036"/>
                  </a:lnTo>
                  <a:lnTo>
                    <a:pt x="11558016" y="895603"/>
                  </a:lnTo>
                  <a:lnTo>
                    <a:pt x="11558016" y="4478007"/>
                  </a:lnTo>
                  <a:lnTo>
                    <a:pt x="11556774" y="4525571"/>
                  </a:lnTo>
                  <a:lnTo>
                    <a:pt x="11553091" y="4572489"/>
                  </a:lnTo>
                  <a:lnTo>
                    <a:pt x="11547029" y="4618699"/>
                  </a:lnTo>
                  <a:lnTo>
                    <a:pt x="11538649" y="4664138"/>
                  </a:lnTo>
                  <a:lnTo>
                    <a:pt x="11528014" y="4708745"/>
                  </a:lnTo>
                  <a:lnTo>
                    <a:pt x="11515184" y="4752458"/>
                  </a:lnTo>
                  <a:lnTo>
                    <a:pt x="11500223" y="4795215"/>
                  </a:lnTo>
                  <a:lnTo>
                    <a:pt x="11483191" y="4836954"/>
                  </a:lnTo>
                  <a:lnTo>
                    <a:pt x="11464151" y="4877613"/>
                  </a:lnTo>
                  <a:lnTo>
                    <a:pt x="11443165" y="4917130"/>
                  </a:lnTo>
                  <a:lnTo>
                    <a:pt x="11420294" y="4955444"/>
                  </a:lnTo>
                  <a:lnTo>
                    <a:pt x="11395600" y="4992492"/>
                  </a:lnTo>
                  <a:lnTo>
                    <a:pt x="11369146" y="5028212"/>
                  </a:lnTo>
                  <a:lnTo>
                    <a:pt x="11340993" y="5062544"/>
                  </a:lnTo>
                  <a:lnTo>
                    <a:pt x="11311203" y="5095424"/>
                  </a:lnTo>
                  <a:lnTo>
                    <a:pt x="11279837" y="5126791"/>
                  </a:lnTo>
                  <a:lnTo>
                    <a:pt x="11246958" y="5156583"/>
                  </a:lnTo>
                  <a:lnTo>
                    <a:pt x="11212628" y="5184738"/>
                  </a:lnTo>
                  <a:lnTo>
                    <a:pt x="11176909" y="5211194"/>
                  </a:lnTo>
                  <a:lnTo>
                    <a:pt x="11139861" y="5235889"/>
                  </a:lnTo>
                  <a:lnTo>
                    <a:pt x="11101548" y="5258762"/>
                  </a:lnTo>
                  <a:lnTo>
                    <a:pt x="11062031" y="5279750"/>
                  </a:lnTo>
                  <a:lnTo>
                    <a:pt x="11021372" y="5298791"/>
                  </a:lnTo>
                  <a:lnTo>
                    <a:pt x="10979633" y="5315825"/>
                  </a:lnTo>
                  <a:lnTo>
                    <a:pt x="10936876" y="5330788"/>
                  </a:lnTo>
                  <a:lnTo>
                    <a:pt x="10893162" y="5343618"/>
                  </a:lnTo>
                  <a:lnTo>
                    <a:pt x="10848553" y="5354255"/>
                  </a:lnTo>
                  <a:lnTo>
                    <a:pt x="10803112" y="5362636"/>
                  </a:lnTo>
                  <a:lnTo>
                    <a:pt x="10756900" y="5368699"/>
                  </a:lnTo>
                  <a:lnTo>
                    <a:pt x="10709979" y="5372382"/>
                  </a:lnTo>
                  <a:lnTo>
                    <a:pt x="10662412" y="5373624"/>
                  </a:lnTo>
                  <a:lnTo>
                    <a:pt x="895616" y="5373624"/>
                  </a:lnTo>
                  <a:lnTo>
                    <a:pt x="848051" y="5372382"/>
                  </a:lnTo>
                  <a:lnTo>
                    <a:pt x="801132" y="5368699"/>
                  </a:lnTo>
                  <a:lnTo>
                    <a:pt x="754921" y="5362636"/>
                  </a:lnTo>
                  <a:lnTo>
                    <a:pt x="709481" y="5354255"/>
                  </a:lnTo>
                  <a:lnTo>
                    <a:pt x="664874" y="5343618"/>
                  </a:lnTo>
                  <a:lnTo>
                    <a:pt x="621160" y="5330788"/>
                  </a:lnTo>
                  <a:lnTo>
                    <a:pt x="578403" y="5315825"/>
                  </a:lnTo>
                  <a:lnTo>
                    <a:pt x="536664" y="5298791"/>
                  </a:lnTo>
                  <a:lnTo>
                    <a:pt x="496005" y="5279750"/>
                  </a:lnTo>
                  <a:lnTo>
                    <a:pt x="456487" y="5258762"/>
                  </a:lnTo>
                  <a:lnTo>
                    <a:pt x="418174" y="5235889"/>
                  </a:lnTo>
                  <a:lnTo>
                    <a:pt x="381126" y="5211194"/>
                  </a:lnTo>
                  <a:lnTo>
                    <a:pt x="345405" y="5184738"/>
                  </a:lnTo>
                  <a:lnTo>
                    <a:pt x="311074" y="5156583"/>
                  </a:lnTo>
                  <a:lnTo>
                    <a:pt x="278194" y="5126791"/>
                  </a:lnTo>
                  <a:lnTo>
                    <a:pt x="246828" y="5095424"/>
                  </a:lnTo>
                  <a:lnTo>
                    <a:pt x="217036" y="5062544"/>
                  </a:lnTo>
                  <a:lnTo>
                    <a:pt x="188882" y="5028212"/>
                  </a:lnTo>
                  <a:lnTo>
                    <a:pt x="162426" y="4992492"/>
                  </a:lnTo>
                  <a:lnTo>
                    <a:pt x="137731" y="4955444"/>
                  </a:lnTo>
                  <a:lnTo>
                    <a:pt x="114859" y="4917130"/>
                  </a:lnTo>
                  <a:lnTo>
                    <a:pt x="93871" y="4877613"/>
                  </a:lnTo>
                  <a:lnTo>
                    <a:pt x="74830" y="4836954"/>
                  </a:lnTo>
                  <a:lnTo>
                    <a:pt x="57797" y="4795215"/>
                  </a:lnTo>
                  <a:lnTo>
                    <a:pt x="42834" y="4752458"/>
                  </a:lnTo>
                  <a:lnTo>
                    <a:pt x="30004" y="4708745"/>
                  </a:lnTo>
                  <a:lnTo>
                    <a:pt x="19367" y="4664138"/>
                  </a:lnTo>
                  <a:lnTo>
                    <a:pt x="10987" y="4618699"/>
                  </a:lnTo>
                  <a:lnTo>
                    <a:pt x="4924" y="4572489"/>
                  </a:lnTo>
                  <a:lnTo>
                    <a:pt x="1241" y="4525571"/>
                  </a:lnTo>
                  <a:lnTo>
                    <a:pt x="0" y="4478007"/>
                  </a:lnTo>
                  <a:lnTo>
                    <a:pt x="0" y="895603"/>
                  </a:lnTo>
                  <a:close/>
                </a:path>
              </a:pathLst>
            </a:custGeom>
            <a:ln w="38100">
              <a:solidFill>
                <a:srgbClr val="0B44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300227" y="-18288"/>
            <a:ext cx="11596370" cy="952500"/>
            <a:chOff x="300227" y="-18288"/>
            <a:chExt cx="11596370" cy="952500"/>
          </a:xfrm>
        </p:grpSpPr>
        <p:sp>
          <p:nvSpPr>
            <p:cNvPr id="6" name="object 6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11405616" y="0"/>
                  </a:moveTo>
                  <a:lnTo>
                    <a:pt x="152400" y="0"/>
                  </a:lnTo>
                  <a:lnTo>
                    <a:pt x="104231" y="7766"/>
                  </a:lnTo>
                  <a:lnTo>
                    <a:pt x="62396" y="29394"/>
                  </a:lnTo>
                  <a:lnTo>
                    <a:pt x="29405" y="62380"/>
                  </a:lnTo>
                  <a:lnTo>
                    <a:pt x="7769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9" y="810182"/>
                  </a:lnTo>
                  <a:lnTo>
                    <a:pt x="29405" y="852019"/>
                  </a:lnTo>
                  <a:lnTo>
                    <a:pt x="62396" y="885005"/>
                  </a:lnTo>
                  <a:lnTo>
                    <a:pt x="104231" y="906633"/>
                  </a:lnTo>
                  <a:lnTo>
                    <a:pt x="152400" y="914400"/>
                  </a:lnTo>
                  <a:lnTo>
                    <a:pt x="11405616" y="914400"/>
                  </a:lnTo>
                  <a:lnTo>
                    <a:pt x="11453798" y="906633"/>
                  </a:lnTo>
                  <a:lnTo>
                    <a:pt x="11495635" y="885005"/>
                  </a:lnTo>
                  <a:lnTo>
                    <a:pt x="11528621" y="852019"/>
                  </a:lnTo>
                  <a:lnTo>
                    <a:pt x="11550249" y="810182"/>
                  </a:lnTo>
                  <a:lnTo>
                    <a:pt x="11558016" y="762000"/>
                  </a:lnTo>
                  <a:lnTo>
                    <a:pt x="11558016" y="152400"/>
                  </a:lnTo>
                  <a:lnTo>
                    <a:pt x="11550249" y="104217"/>
                  </a:lnTo>
                  <a:lnTo>
                    <a:pt x="11528621" y="62380"/>
                  </a:lnTo>
                  <a:lnTo>
                    <a:pt x="11495635" y="29394"/>
                  </a:lnTo>
                  <a:lnTo>
                    <a:pt x="11453798" y="7766"/>
                  </a:lnTo>
                  <a:lnTo>
                    <a:pt x="11405616" y="0"/>
                  </a:lnTo>
                  <a:close/>
                </a:path>
              </a:pathLst>
            </a:custGeom>
            <a:solidFill>
              <a:srgbClr val="C9EDF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319277" y="761"/>
              <a:ext cx="11558270" cy="914400"/>
            </a:xfrm>
            <a:custGeom>
              <a:avLst/>
              <a:gdLst/>
              <a:ahLst/>
              <a:cxnLst/>
              <a:rect l="l" t="t" r="r" b="b"/>
              <a:pathLst>
                <a:path w="11558270" h="914400">
                  <a:moveTo>
                    <a:pt x="0" y="152400"/>
                  </a:moveTo>
                  <a:lnTo>
                    <a:pt x="7769" y="104217"/>
                  </a:lnTo>
                  <a:lnTo>
                    <a:pt x="29405" y="62380"/>
                  </a:lnTo>
                  <a:lnTo>
                    <a:pt x="62396" y="29394"/>
                  </a:lnTo>
                  <a:lnTo>
                    <a:pt x="104231" y="7766"/>
                  </a:lnTo>
                  <a:lnTo>
                    <a:pt x="152400" y="0"/>
                  </a:lnTo>
                  <a:lnTo>
                    <a:pt x="11405616" y="0"/>
                  </a:lnTo>
                  <a:lnTo>
                    <a:pt x="11453798" y="7766"/>
                  </a:lnTo>
                  <a:lnTo>
                    <a:pt x="11495635" y="29394"/>
                  </a:lnTo>
                  <a:lnTo>
                    <a:pt x="11528621" y="62380"/>
                  </a:lnTo>
                  <a:lnTo>
                    <a:pt x="11550249" y="104217"/>
                  </a:lnTo>
                  <a:lnTo>
                    <a:pt x="11558016" y="152400"/>
                  </a:lnTo>
                  <a:lnTo>
                    <a:pt x="11558016" y="762000"/>
                  </a:lnTo>
                  <a:lnTo>
                    <a:pt x="11550249" y="810182"/>
                  </a:lnTo>
                  <a:lnTo>
                    <a:pt x="11528621" y="852019"/>
                  </a:lnTo>
                  <a:lnTo>
                    <a:pt x="11495635" y="885005"/>
                  </a:lnTo>
                  <a:lnTo>
                    <a:pt x="11453798" y="906633"/>
                  </a:lnTo>
                  <a:lnTo>
                    <a:pt x="11405616" y="914400"/>
                  </a:lnTo>
                  <a:lnTo>
                    <a:pt x="152400" y="914400"/>
                  </a:lnTo>
                  <a:lnTo>
                    <a:pt x="104231" y="906633"/>
                  </a:lnTo>
                  <a:lnTo>
                    <a:pt x="62396" y="885005"/>
                  </a:lnTo>
                  <a:lnTo>
                    <a:pt x="29405" y="852019"/>
                  </a:lnTo>
                  <a:lnTo>
                    <a:pt x="7769" y="810182"/>
                  </a:lnTo>
                  <a:lnTo>
                    <a:pt x="0" y="762000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04950" y="171957"/>
            <a:ext cx="9498330" cy="5137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1.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Đọc</a:t>
            </a:r>
            <a:r>
              <a:rPr dirty="0" sz="3200" spc="-3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các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đoạn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thơ,</a:t>
            </a:r>
            <a:r>
              <a:rPr dirty="0" sz="3200" spc="-2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đoạn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văn</a:t>
            </a:r>
            <a:r>
              <a:rPr dirty="0" sz="3200" spc="-4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sau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và</a:t>
            </a:r>
            <a:r>
              <a:rPr dirty="0" sz="3200" spc="-2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thực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hiện</a:t>
            </a:r>
            <a:r>
              <a:rPr dirty="0" sz="3200" spc="-35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b="1">
                <a:solidFill>
                  <a:srgbClr val="FF0000"/>
                </a:solidFill>
                <a:latin typeface="Carlito"/>
                <a:cs typeface="Carlito"/>
              </a:rPr>
              <a:t>yêu</a:t>
            </a:r>
            <a:r>
              <a:rPr dirty="0" sz="3200" spc="-40" b="1">
                <a:solidFill>
                  <a:srgbClr val="FF0000"/>
                </a:solidFill>
                <a:latin typeface="Carlito"/>
                <a:cs typeface="Carlito"/>
              </a:rPr>
              <a:t> </a:t>
            </a:r>
            <a:r>
              <a:rPr dirty="0" sz="3200" spc="-20" b="1">
                <a:solidFill>
                  <a:srgbClr val="FF0000"/>
                </a:solidFill>
                <a:latin typeface="Carlito"/>
                <a:cs typeface="Carlito"/>
              </a:rPr>
              <a:t>cầu: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0" y="0"/>
            <a:ext cx="3387725" cy="3571240"/>
            <a:chOff x="0" y="0"/>
            <a:chExt cx="3387725" cy="3571240"/>
          </a:xfrm>
        </p:grpSpPr>
        <p:pic>
          <p:nvPicPr>
            <p:cNvPr id="10" name="object 10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83079" cy="148437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755" y="1437147"/>
              <a:ext cx="2672516" cy="2133584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4092066" y="1395425"/>
            <a:ext cx="2722245" cy="18554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a.</a:t>
            </a:r>
            <a:r>
              <a:rPr dirty="0" sz="2400" spc="-40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quay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đầu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đỏ</a:t>
            </a:r>
            <a:endParaRPr sz="2400">
              <a:latin typeface="Arial"/>
              <a:cs typeface="Arial"/>
            </a:endParaRPr>
          </a:p>
          <a:p>
            <a:pPr marL="12700" marR="301625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Vẽ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nhà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 spc="-50">
                <a:latin typeface="Arial"/>
                <a:cs typeface="Arial"/>
              </a:rPr>
              <a:t>ở </a:t>
            </a:r>
            <a:r>
              <a:rPr dirty="0" sz="2400">
                <a:latin typeface="Arial"/>
                <a:cs typeface="Arial"/>
              </a:rPr>
              <a:t>Ngói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mới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5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tươi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 spc="-10">
                <a:latin typeface="Arial"/>
                <a:cs typeface="Arial"/>
              </a:rPr>
              <a:t>Trường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học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trên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đồi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1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thắm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290307" y="1276603"/>
            <a:ext cx="2729865" cy="2571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27559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latin typeface="Arial"/>
                <a:cs typeface="Arial"/>
              </a:rPr>
              <a:t>Cây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gạo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đầu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xóm </a:t>
            </a:r>
            <a:r>
              <a:rPr dirty="0" sz="2400">
                <a:latin typeface="Arial"/>
                <a:cs typeface="Arial"/>
              </a:rPr>
              <a:t>Hoa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nở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chói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ngời </a:t>
            </a:r>
            <a:r>
              <a:rPr dirty="0" sz="2400">
                <a:latin typeface="Arial"/>
                <a:cs typeface="Arial"/>
              </a:rPr>
              <a:t>A,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nắng</a:t>
            </a:r>
            <a:r>
              <a:rPr dirty="0" sz="2400" spc="-3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lên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20">
                <a:latin typeface="Arial"/>
                <a:cs typeface="Arial"/>
              </a:rPr>
              <a:t>rồi!</a:t>
            </a:r>
            <a:endParaRPr sz="2400">
              <a:latin typeface="Arial"/>
              <a:cs typeface="Arial"/>
            </a:endParaRPr>
          </a:p>
          <a:p>
            <a:pPr marL="12700" marR="14224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Mặt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trời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đỏ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chót </a:t>
            </a:r>
            <a:r>
              <a:rPr dirty="0" sz="2400">
                <a:latin typeface="Arial"/>
                <a:cs typeface="Arial"/>
              </a:rPr>
              <a:t>Lá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cờ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Tổ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quốc</a:t>
            </a:r>
            <a:r>
              <a:rPr dirty="0" sz="2400" spc="-1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Bay </a:t>
            </a:r>
            <a:r>
              <a:rPr dirty="0" sz="2400">
                <a:latin typeface="Arial"/>
                <a:cs typeface="Arial"/>
              </a:rPr>
              <a:t>giữa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trời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 spc="-10">
                <a:latin typeface="Arial"/>
                <a:cs typeface="Arial"/>
              </a:rPr>
              <a:t>xanh...</a:t>
            </a:r>
            <a:endParaRPr sz="2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600"/>
              </a:spcBef>
            </a:pPr>
            <a:r>
              <a:rPr dirty="0" sz="1800" i="1">
                <a:latin typeface="Arial"/>
                <a:cs typeface="Arial"/>
              </a:rPr>
              <a:t>Định</a:t>
            </a:r>
            <a:r>
              <a:rPr dirty="0" sz="1800" spc="-25" i="1">
                <a:latin typeface="Arial"/>
                <a:cs typeface="Arial"/>
              </a:rPr>
              <a:t> Hải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102867" y="3900881"/>
            <a:ext cx="10273030" cy="224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b.</a:t>
            </a:r>
            <a:r>
              <a:rPr dirty="0" sz="2400" spc="-5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Các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em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lớp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Một</a:t>
            </a:r>
            <a:r>
              <a:rPr dirty="0" sz="2400" spc="-6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phấn</a:t>
            </a:r>
            <a:r>
              <a:rPr dirty="0" sz="2400" spc="-5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khởi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chào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đón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năm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học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mới.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Chúng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tôi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cũng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 spc="-25">
                <a:latin typeface="Arial"/>
                <a:cs typeface="Arial"/>
              </a:rPr>
              <a:t>vô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400">
                <a:latin typeface="Arial"/>
                <a:cs typeface="Arial"/>
              </a:rPr>
              <a:t>cùng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hân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 spc="-20" b="1">
                <a:latin typeface="Arial"/>
                <a:cs typeface="Arial"/>
              </a:rPr>
              <a:t>hoan</a:t>
            </a:r>
            <a:r>
              <a:rPr dirty="0" sz="2400" spc="-20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 marL="6414135">
              <a:lnSpc>
                <a:spcPct val="100000"/>
              </a:lnSpc>
              <a:spcBef>
                <a:spcPts val="10"/>
              </a:spcBef>
            </a:pPr>
            <a:r>
              <a:rPr dirty="0" sz="1800" i="1">
                <a:latin typeface="Arial"/>
                <a:cs typeface="Arial"/>
              </a:rPr>
              <a:t>Minh</a:t>
            </a:r>
            <a:r>
              <a:rPr dirty="0" sz="1800" spc="-15" i="1">
                <a:latin typeface="Arial"/>
                <a:cs typeface="Arial"/>
              </a:rPr>
              <a:t> </a:t>
            </a:r>
            <a:r>
              <a:rPr dirty="0" sz="1800" spc="-25" i="1">
                <a:latin typeface="Arial"/>
                <a:cs typeface="Arial"/>
              </a:rPr>
              <a:t>Mẫn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80"/>
              </a:spcBef>
            </a:pPr>
            <a:r>
              <a:rPr dirty="0" sz="2400" b="1">
                <a:solidFill>
                  <a:srgbClr val="001F5F"/>
                </a:solidFill>
                <a:latin typeface="Arial"/>
                <a:cs typeface="Arial"/>
              </a:rPr>
              <a:t>c.</a:t>
            </a:r>
            <a:r>
              <a:rPr dirty="0" sz="2400" spc="-55" b="1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Đất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nước</a:t>
            </a:r>
            <a:r>
              <a:rPr dirty="0" sz="2400" spc="-45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ta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thật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thanh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bình.</a:t>
            </a:r>
            <a:r>
              <a:rPr dirty="0" sz="2400" spc="-5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Cuộc</a:t>
            </a:r>
            <a:r>
              <a:rPr dirty="0" sz="2400" spc="-3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sống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của</a:t>
            </a:r>
            <a:r>
              <a:rPr dirty="0" sz="2400" spc="-4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người</a:t>
            </a:r>
            <a:r>
              <a:rPr dirty="0" sz="2400" spc="-2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dân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trên</a:t>
            </a:r>
            <a:r>
              <a:rPr dirty="0" sz="2400" spc="-5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mọi</a:t>
            </a:r>
            <a:r>
              <a:rPr dirty="0" sz="2400" spc="-7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miền</a:t>
            </a:r>
            <a:r>
              <a:rPr dirty="0" sz="2400" spc="-45">
                <a:latin typeface="Arial"/>
                <a:cs typeface="Arial"/>
              </a:rPr>
              <a:t> </a:t>
            </a:r>
            <a:r>
              <a:rPr dirty="0" sz="2400" spc="-25" b="1">
                <a:latin typeface="Arial"/>
                <a:cs typeface="Arial"/>
              </a:rPr>
              <a:t>Tổ </a:t>
            </a:r>
            <a:r>
              <a:rPr dirty="0" sz="2400" b="1">
                <a:latin typeface="Arial"/>
                <a:cs typeface="Arial"/>
              </a:rPr>
              <a:t>quốc</a:t>
            </a:r>
            <a:r>
              <a:rPr dirty="0" sz="2400" spc="-35" b="1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thật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>
                <a:latin typeface="Arial"/>
                <a:cs typeface="Arial"/>
              </a:rPr>
              <a:t>yên</a:t>
            </a:r>
            <a:r>
              <a:rPr dirty="0" sz="2400" spc="-20">
                <a:latin typeface="Arial"/>
                <a:cs typeface="Arial"/>
              </a:rPr>
              <a:t> vui.</a:t>
            </a:r>
            <a:endParaRPr sz="2400">
              <a:latin typeface="Arial"/>
              <a:cs typeface="Arial"/>
            </a:endParaRPr>
          </a:p>
          <a:p>
            <a:pPr marL="6414135">
              <a:lnSpc>
                <a:spcPct val="100000"/>
              </a:lnSpc>
              <a:spcBef>
                <a:spcPts val="600"/>
              </a:spcBef>
            </a:pPr>
            <a:r>
              <a:rPr dirty="0" sz="1800" i="1">
                <a:latin typeface="Arial"/>
                <a:cs typeface="Arial"/>
              </a:rPr>
              <a:t>Phan</a:t>
            </a:r>
            <a:r>
              <a:rPr dirty="0" sz="1800" spc="-35" i="1">
                <a:latin typeface="Arial"/>
                <a:cs typeface="Arial"/>
              </a:rPr>
              <a:t> </a:t>
            </a:r>
            <a:r>
              <a:rPr dirty="0" sz="1800" i="1">
                <a:latin typeface="Arial"/>
                <a:cs typeface="Arial"/>
              </a:rPr>
              <a:t>Ngọc</a:t>
            </a:r>
            <a:r>
              <a:rPr dirty="0" sz="1800" spc="-25" i="1">
                <a:latin typeface="Arial"/>
                <a:cs typeface="Arial"/>
              </a:rPr>
              <a:t> </a:t>
            </a:r>
            <a:r>
              <a:rPr dirty="0" sz="1800" spc="-20" i="1">
                <a:latin typeface="Arial"/>
                <a:cs typeface="Arial"/>
              </a:rPr>
              <a:t>Linh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2024-08-21T17:11:36Z</dcterms:created>
  <dcterms:modified xsi:type="dcterms:W3CDTF">2024-08-21T17:11:36Z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2024-08-21T00:00:00Z</vt:filetime>
  </property>
  <property fmtid="{D5CDD505-2E9C-101B-9397-08002B2CF9AE}" pid="3" name="Producer">
    <vt:lpwstr>3-Heights(TM) PDF Security Shell 4.8.25.2 (http://www.pdf-tools.com)</vt:lpwstr>
  </property>
</Properties>
</file>